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11"/>
  </p:notesMasterIdLst>
  <p:sldIdLst>
    <p:sldId id="256" r:id="rId3"/>
    <p:sldId id="272" r:id="rId4"/>
    <p:sldId id="274" r:id="rId5"/>
    <p:sldId id="279" r:id="rId6"/>
    <p:sldId id="280" r:id="rId7"/>
    <p:sldId id="271" r:id="rId8"/>
    <p:sldId id="273" r:id="rId9"/>
    <p:sldId id="281" r:id="rId10"/>
  </p:sldIdLst>
  <p:sldSz cx="9144000" cy="5143500" type="screen16x9"/>
  <p:notesSz cx="6858000" cy="9144000"/>
  <p:embeddedFontLst>
    <p:embeddedFont>
      <p:font typeface="Inter" panose="020B0604020202020204" charset="0"/>
      <p:regular r:id="rId12"/>
      <p:bold r:id="rId13"/>
      <p:italic r:id="rId14"/>
      <p:boldItalic r:id="rId15"/>
    </p:embeddedFont>
    <p:embeddedFont>
      <p:font typeface="Inter Medium" panose="020B0604020202020204" charset="0"/>
      <p:regular r:id="rId16"/>
      <p:bold r:id="rId17"/>
      <p:italic r:id="rId18"/>
      <p:boldItalic r:id="rId19"/>
    </p:embeddedFont>
    <p:embeddedFont>
      <p:font typeface="Inter SemiBold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80"/>
    <a:srgbClr val="F44470"/>
    <a:srgbClr val="E4E9EB"/>
    <a:srgbClr val="41545E"/>
    <a:srgbClr val="0E3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33C6EC-0AB5-4FCC-82F7-16CA351EFD37}" v="400" dt="2026-02-11T15:13:08.3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6236" autoAdjust="0"/>
  </p:normalViewPr>
  <p:slideViewPr>
    <p:cSldViewPr snapToGrid="0">
      <p:cViewPr varScale="1">
        <p:scale>
          <a:sx n="135" d="100"/>
          <a:sy n="135" d="100"/>
        </p:scale>
        <p:origin x="846" y="336"/>
      </p:cViewPr>
      <p:guideLst/>
    </p:cSldViewPr>
  </p:slideViewPr>
  <p:notesTextViewPr>
    <p:cViewPr>
      <p:scale>
        <a:sx n="3" d="2"/>
        <a:sy n="3" d="2"/>
      </p:scale>
      <p:origin x="-32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-Yves Vuillequez" userId="e7fac481abea6bd0" providerId="LiveId" clId="{79E365E8-22BC-4EC2-9606-9A9AC6CD1D22}"/>
    <pc:docChg chg="undo custSel addSld delSld modSld sldOrd addMainMaster delMainMaster">
      <pc:chgData name="Jean-Yves Vuillequez" userId="e7fac481abea6bd0" providerId="LiveId" clId="{79E365E8-22BC-4EC2-9606-9A9AC6CD1D22}" dt="2026-02-11T15:13:08.304" v="1987"/>
      <pc:docMkLst>
        <pc:docMk/>
      </pc:docMkLst>
      <pc:sldChg chg="addSp modSp mod">
        <pc:chgData name="Jean-Yves Vuillequez" userId="e7fac481abea6bd0" providerId="LiveId" clId="{79E365E8-22BC-4EC2-9606-9A9AC6CD1D22}" dt="2026-01-27T08:29:57.355" v="109" actId="14100"/>
        <pc:sldMkLst>
          <pc:docMk/>
          <pc:sldMk cId="0" sldId="256"/>
        </pc:sldMkLst>
        <pc:spChg chg="add mod">
          <ac:chgData name="Jean-Yves Vuillequez" userId="e7fac481abea6bd0" providerId="LiveId" clId="{79E365E8-22BC-4EC2-9606-9A9AC6CD1D22}" dt="2026-01-27T08:29:08.396" v="106" actId="1038"/>
          <ac:spMkLst>
            <pc:docMk/>
            <pc:sldMk cId="0" sldId="256"/>
            <ac:spMk id="3" creationId="{124BAD35-7509-EAFD-F0C5-0C17E26060D0}"/>
          </ac:spMkLst>
        </pc:spChg>
        <pc:spChg chg="mod">
          <ac:chgData name="Jean-Yves Vuillequez" userId="e7fac481abea6bd0" providerId="LiveId" clId="{79E365E8-22BC-4EC2-9606-9A9AC6CD1D22}" dt="2026-01-27T08:28:47.498" v="98"/>
          <ac:spMkLst>
            <pc:docMk/>
            <pc:sldMk cId="0" sldId="256"/>
            <ac:spMk id="54" creationId="{00000000-0000-0000-0000-000000000000}"/>
          </ac:spMkLst>
        </pc:spChg>
        <pc:spChg chg="mod">
          <ac:chgData name="Jean-Yves Vuillequez" userId="e7fac481abea6bd0" providerId="LiveId" clId="{79E365E8-22BC-4EC2-9606-9A9AC6CD1D22}" dt="2026-01-27T08:29:57.355" v="109" actId="14100"/>
          <ac:spMkLst>
            <pc:docMk/>
            <pc:sldMk cId="0" sldId="256"/>
            <ac:spMk id="57" creationId="{00000000-0000-0000-0000-000000000000}"/>
          </ac:spMkLst>
        </pc:spChg>
      </pc:sldChg>
      <pc:sldChg chg="add del">
        <pc:chgData name="Jean-Yves Vuillequez" userId="e7fac481abea6bd0" providerId="LiveId" clId="{79E365E8-22BC-4EC2-9606-9A9AC6CD1D22}" dt="2026-01-16T10:47:03.962" v="33" actId="47"/>
        <pc:sldMkLst>
          <pc:docMk/>
          <pc:sldMk cId="0" sldId="271"/>
        </pc:sldMkLst>
      </pc:sldChg>
      <pc:sldChg chg="addSp delSp modSp add mod">
        <pc:chgData name="Jean-Yves Vuillequez" userId="e7fac481abea6bd0" providerId="LiveId" clId="{79E365E8-22BC-4EC2-9606-9A9AC6CD1D22}" dt="2026-02-11T14:56:26.978" v="1828" actId="20577"/>
        <pc:sldMkLst>
          <pc:docMk/>
          <pc:sldMk cId="0" sldId="272"/>
        </pc:sldMkLst>
        <pc:spChg chg="add del mod">
          <ac:chgData name="Jean-Yves Vuillequez" userId="e7fac481abea6bd0" providerId="LiveId" clId="{79E365E8-22BC-4EC2-9606-9A9AC6CD1D22}" dt="2026-02-11T14:56:07.271" v="1799" actId="14100"/>
          <ac:spMkLst>
            <pc:docMk/>
            <pc:sldMk cId="0" sldId="272"/>
            <ac:spMk id="5" creationId="{C9E79F0C-F757-C223-90A8-073753256F1C}"/>
          </ac:spMkLst>
        </pc:spChg>
        <pc:spChg chg="mod">
          <ac:chgData name="Jean-Yves Vuillequez" userId="e7fac481abea6bd0" providerId="LiveId" clId="{79E365E8-22BC-4EC2-9606-9A9AC6CD1D22}" dt="2026-02-11T14:56:18.071" v="1801" actId="1076"/>
          <ac:spMkLst>
            <pc:docMk/>
            <pc:sldMk cId="0" sldId="272"/>
            <ac:spMk id="6" creationId="{243FF7A6-205C-44FD-4C04-67C8CD0DF557}"/>
          </ac:spMkLst>
        </pc:spChg>
        <pc:spChg chg="mod">
          <ac:chgData name="Jean-Yves Vuillequez" userId="e7fac481abea6bd0" providerId="LiveId" clId="{79E365E8-22BC-4EC2-9606-9A9AC6CD1D22}" dt="2026-02-11T14:56:26.978" v="1828" actId="20577"/>
          <ac:spMkLst>
            <pc:docMk/>
            <pc:sldMk cId="0" sldId="272"/>
            <ac:spMk id="68" creationId="{00000000-0000-0000-0000-000000000000}"/>
          </ac:spMkLst>
        </pc:spChg>
        <pc:spChg chg="del">
          <ac:chgData name="Jean-Yves Vuillequez" userId="e7fac481abea6bd0" providerId="LiveId" clId="{79E365E8-22BC-4EC2-9606-9A9AC6CD1D22}" dt="2026-02-11T14:55:17.588" v="1788" actId="478"/>
          <ac:spMkLst>
            <pc:docMk/>
            <pc:sldMk cId="0" sldId="272"/>
            <ac:spMk id="72" creationId="{CC5A5943-95B8-9001-0CE5-5A0E7A057135}"/>
          </ac:spMkLst>
        </pc:spChg>
        <pc:spChg chg="del">
          <ac:chgData name="Jean-Yves Vuillequez" userId="e7fac481abea6bd0" providerId="LiveId" clId="{79E365E8-22BC-4EC2-9606-9A9AC6CD1D22}" dt="2026-02-11T14:55:17.588" v="1788" actId="478"/>
          <ac:spMkLst>
            <pc:docMk/>
            <pc:sldMk cId="0" sldId="272"/>
            <ac:spMk id="73" creationId="{07A23F0B-B4FA-D663-D358-18B8117E674E}"/>
          </ac:spMkLst>
        </pc:spChg>
        <pc:spChg chg="add del mod">
          <ac:chgData name="Jean-Yves Vuillequez" userId="e7fac481abea6bd0" providerId="LiveId" clId="{79E365E8-22BC-4EC2-9606-9A9AC6CD1D22}" dt="2026-02-11T14:55:17.588" v="1788" actId="478"/>
          <ac:spMkLst>
            <pc:docMk/>
            <pc:sldMk cId="0" sldId="272"/>
            <ac:spMk id="74" creationId="{9DB93DE2-52AF-624C-2521-0CBC83F1DAEA}"/>
          </ac:spMkLst>
        </pc:spChg>
        <pc:spChg chg="add del mod">
          <ac:chgData name="Jean-Yves Vuillequez" userId="e7fac481abea6bd0" providerId="LiveId" clId="{79E365E8-22BC-4EC2-9606-9A9AC6CD1D22}" dt="2026-02-11T14:55:17.588" v="1788" actId="478"/>
          <ac:spMkLst>
            <pc:docMk/>
            <pc:sldMk cId="0" sldId="272"/>
            <ac:spMk id="81" creationId="{2DBE87AA-DC75-2572-80DE-102D18A13697}"/>
          </ac:spMkLst>
        </pc:spChg>
        <pc:spChg chg="del">
          <ac:chgData name="Jean-Yves Vuillequez" userId="e7fac481abea6bd0" providerId="LiveId" clId="{79E365E8-22BC-4EC2-9606-9A9AC6CD1D22}" dt="2026-02-11T14:55:17.588" v="1788" actId="478"/>
          <ac:spMkLst>
            <pc:docMk/>
            <pc:sldMk cId="0" sldId="272"/>
            <ac:spMk id="82" creationId="{FC59DAA1-9B14-7026-9D1F-C0DD37590B10}"/>
          </ac:spMkLst>
        </pc:spChg>
        <pc:spChg chg="add del mod">
          <ac:chgData name="Jean-Yves Vuillequez" userId="e7fac481abea6bd0" providerId="LiveId" clId="{79E365E8-22BC-4EC2-9606-9A9AC6CD1D22}" dt="2026-02-11T14:55:17.588" v="1788" actId="478"/>
          <ac:spMkLst>
            <pc:docMk/>
            <pc:sldMk cId="0" sldId="272"/>
            <ac:spMk id="83" creationId="{F6AE8A9E-2414-9AB6-018C-C685CB23EAA8}"/>
          </ac:spMkLst>
        </pc:spChg>
        <pc:grpChg chg="add del mod">
          <ac:chgData name="Jean-Yves Vuillequez" userId="e7fac481abea6bd0" providerId="LiveId" clId="{79E365E8-22BC-4EC2-9606-9A9AC6CD1D22}" dt="2026-02-11T14:55:17.588" v="1788" actId="478"/>
          <ac:grpSpMkLst>
            <pc:docMk/>
            <pc:sldMk cId="0" sldId="272"/>
            <ac:grpSpMk id="7" creationId="{22FBBE8F-0634-76B3-524A-215301EEC5AE}"/>
          </ac:grpSpMkLst>
        </pc:grpChg>
        <pc:cxnChg chg="mod">
          <ac:chgData name="Jean-Yves Vuillequez" userId="e7fac481abea6bd0" providerId="LiveId" clId="{79E365E8-22BC-4EC2-9606-9A9AC6CD1D22}" dt="2026-02-11T14:55:17.588" v="1788" actId="478"/>
          <ac:cxnSpMkLst>
            <pc:docMk/>
            <pc:sldMk cId="0" sldId="272"/>
            <ac:cxnSpMk id="16" creationId="{C9C23D12-455C-12D3-FE2F-F0013DF9B356}"/>
          </ac:cxnSpMkLst>
        </pc:cxnChg>
        <pc:cxnChg chg="mod">
          <ac:chgData name="Jean-Yves Vuillequez" userId="e7fac481abea6bd0" providerId="LiveId" clId="{79E365E8-22BC-4EC2-9606-9A9AC6CD1D22}" dt="2026-02-11T14:55:17.588" v="1788" actId="478"/>
          <ac:cxnSpMkLst>
            <pc:docMk/>
            <pc:sldMk cId="0" sldId="272"/>
            <ac:cxnSpMk id="18" creationId="{3152C454-50FC-28A9-B0A1-EDEFE33093E5}"/>
          </ac:cxnSpMkLst>
        </pc:cxnChg>
        <pc:cxnChg chg="mod">
          <ac:chgData name="Jean-Yves Vuillequez" userId="e7fac481abea6bd0" providerId="LiveId" clId="{79E365E8-22BC-4EC2-9606-9A9AC6CD1D22}" dt="2026-02-11T14:55:17.588" v="1788" actId="478"/>
          <ac:cxnSpMkLst>
            <pc:docMk/>
            <pc:sldMk cId="0" sldId="272"/>
            <ac:cxnSpMk id="19" creationId="{56267556-01E4-8554-D451-DCBFD1626D88}"/>
          </ac:cxnSpMkLst>
        </pc:cxnChg>
      </pc:sldChg>
      <pc:sldChg chg="modSp add del mod">
        <pc:chgData name="Jean-Yves Vuillequez" userId="e7fac481abea6bd0" providerId="LiveId" clId="{79E365E8-22BC-4EC2-9606-9A9AC6CD1D22}" dt="2026-01-27T10:56:28.089" v="1688"/>
        <pc:sldMkLst>
          <pc:docMk/>
          <pc:sldMk cId="1558646683" sldId="273"/>
        </pc:sldMkLst>
      </pc:sldChg>
      <pc:sldChg chg="addSp delSp modSp add mod addAnim delAnim modAnim">
        <pc:chgData name="Jean-Yves Vuillequez" userId="e7fac481abea6bd0" providerId="LiveId" clId="{79E365E8-22BC-4EC2-9606-9A9AC6CD1D22}" dt="2026-02-11T15:13:08.304" v="1987"/>
        <pc:sldMkLst>
          <pc:docMk/>
          <pc:sldMk cId="1821755839" sldId="274"/>
        </pc:sldMkLst>
        <pc:spChg chg="mod">
          <ac:chgData name="Jean-Yves Vuillequez" userId="e7fac481abea6bd0" providerId="LiveId" clId="{79E365E8-22BC-4EC2-9606-9A9AC6CD1D22}" dt="2026-01-27T08:53:58.974" v="314" actId="403"/>
          <ac:spMkLst>
            <pc:docMk/>
            <pc:sldMk cId="1821755839" sldId="274"/>
            <ac:spMk id="2" creationId="{F584810C-5501-210A-FC09-7E76BEE6CF2D}"/>
          </ac:spMkLst>
        </pc:spChg>
        <pc:spChg chg="mod topLvl">
          <ac:chgData name="Jean-Yves Vuillequez" userId="e7fac481abea6bd0" providerId="LiveId" clId="{79E365E8-22BC-4EC2-9606-9A9AC6CD1D22}" dt="2026-02-11T15:06:43.681" v="1942" actId="1076"/>
          <ac:spMkLst>
            <pc:docMk/>
            <pc:sldMk cId="1821755839" sldId="274"/>
            <ac:spMk id="3" creationId="{33B23519-5EFA-F17A-CAA2-6EF8A191B3CD}"/>
          </ac:spMkLst>
        </pc:spChg>
        <pc:spChg chg="mod topLvl">
          <ac:chgData name="Jean-Yves Vuillequez" userId="e7fac481abea6bd0" providerId="LiveId" clId="{79E365E8-22BC-4EC2-9606-9A9AC6CD1D22}" dt="2026-02-11T15:08:17.937" v="1962" actId="338"/>
          <ac:spMkLst>
            <pc:docMk/>
            <pc:sldMk cId="1821755839" sldId="274"/>
            <ac:spMk id="8" creationId="{21BE7889-51B5-961E-A463-CE07618ACA3B}"/>
          </ac:spMkLst>
        </pc:spChg>
        <pc:spChg chg="mod topLvl">
          <ac:chgData name="Jean-Yves Vuillequez" userId="e7fac481abea6bd0" providerId="LiveId" clId="{79E365E8-22BC-4EC2-9606-9A9AC6CD1D22}" dt="2026-02-11T15:08:17.937" v="1962" actId="338"/>
          <ac:spMkLst>
            <pc:docMk/>
            <pc:sldMk cId="1821755839" sldId="274"/>
            <ac:spMk id="9" creationId="{E08DDB87-DC36-9972-703E-CA176E3FD5A8}"/>
          </ac:spMkLst>
        </pc:spChg>
        <pc:spChg chg="mod">
          <ac:chgData name="Jean-Yves Vuillequez" userId="e7fac481abea6bd0" providerId="LiveId" clId="{79E365E8-22BC-4EC2-9606-9A9AC6CD1D22}" dt="2026-01-27T10:14:42.439" v="1264" actId="1076"/>
          <ac:spMkLst>
            <pc:docMk/>
            <pc:sldMk cId="1821755839" sldId="274"/>
            <ac:spMk id="18" creationId="{44D928FD-3F68-ECAE-DF01-69E25D43D94B}"/>
          </ac:spMkLst>
        </pc:spChg>
        <pc:spChg chg="mod">
          <ac:chgData name="Jean-Yves Vuillequez" userId="e7fac481abea6bd0" providerId="LiveId" clId="{79E365E8-22BC-4EC2-9606-9A9AC6CD1D22}" dt="2026-01-27T08:54:40.051" v="357" actId="108"/>
          <ac:spMkLst>
            <pc:docMk/>
            <pc:sldMk cId="1821755839" sldId="274"/>
            <ac:spMk id="22" creationId="{55F95513-FB46-9FE4-91D4-34DF9BFEC6C4}"/>
          </ac:spMkLst>
        </pc:spChg>
        <pc:spChg chg="add del mod">
          <ac:chgData name="Jean-Yves Vuillequez" userId="e7fac481abea6bd0" providerId="LiveId" clId="{79E365E8-22BC-4EC2-9606-9A9AC6CD1D22}" dt="2026-01-27T10:01:01.261" v="1014" actId="108"/>
          <ac:spMkLst>
            <pc:docMk/>
            <pc:sldMk cId="1821755839" sldId="274"/>
            <ac:spMk id="26" creationId="{CCAE5A27-B2A2-0280-F66C-5CDBE7E24E20}"/>
          </ac:spMkLst>
        </pc:spChg>
        <pc:spChg chg="add mod">
          <ac:chgData name="Jean-Yves Vuillequez" userId="e7fac481abea6bd0" providerId="LiveId" clId="{79E365E8-22BC-4EC2-9606-9A9AC6CD1D22}" dt="2026-02-11T15:12:01.375" v="1981" actId="1076"/>
          <ac:spMkLst>
            <pc:docMk/>
            <pc:sldMk cId="1821755839" sldId="274"/>
            <ac:spMk id="36" creationId="{B5264D3D-0F48-4BD6-3DBC-5D4AC844BD43}"/>
          </ac:spMkLst>
        </pc:spChg>
        <pc:spChg chg="mod topLvl">
          <ac:chgData name="Jean-Yves Vuillequez" userId="e7fac481abea6bd0" providerId="LiveId" clId="{79E365E8-22BC-4EC2-9606-9A9AC6CD1D22}" dt="2026-02-11T15:06:56.759" v="1945" actId="1076"/>
          <ac:spMkLst>
            <pc:docMk/>
            <pc:sldMk cId="1821755839" sldId="274"/>
            <ac:spMk id="58" creationId="{42C67AD7-C645-5367-3E47-6D6A996C5FE8}"/>
          </ac:spMkLst>
        </pc:spChg>
        <pc:spChg chg="add mod topLvl">
          <ac:chgData name="Jean-Yves Vuillequez" userId="e7fac481abea6bd0" providerId="LiveId" clId="{79E365E8-22BC-4EC2-9606-9A9AC6CD1D22}" dt="2026-02-11T15:07:26.293" v="1953" actId="164"/>
          <ac:spMkLst>
            <pc:docMk/>
            <pc:sldMk cId="1821755839" sldId="274"/>
            <ac:spMk id="63" creationId="{8C61D710-B2E6-B407-1D44-D54E1F33C55B}"/>
          </ac:spMkLst>
        </pc:spChg>
        <pc:spChg chg="add mod topLvl">
          <ac:chgData name="Jean-Yves Vuillequez" userId="e7fac481abea6bd0" providerId="LiveId" clId="{79E365E8-22BC-4EC2-9606-9A9AC6CD1D22}" dt="2026-02-11T15:07:26.293" v="1953" actId="164"/>
          <ac:spMkLst>
            <pc:docMk/>
            <pc:sldMk cId="1821755839" sldId="274"/>
            <ac:spMk id="65" creationId="{8478DCB1-743D-32A2-4970-2BC3B555CD0F}"/>
          </ac:spMkLst>
        </pc:spChg>
        <pc:spChg chg="add mod topLvl">
          <ac:chgData name="Jean-Yves Vuillequez" userId="e7fac481abea6bd0" providerId="LiveId" clId="{79E365E8-22BC-4EC2-9606-9A9AC6CD1D22}" dt="2026-02-11T15:07:26.293" v="1953" actId="164"/>
          <ac:spMkLst>
            <pc:docMk/>
            <pc:sldMk cId="1821755839" sldId="274"/>
            <ac:spMk id="66" creationId="{88E8DCA1-33DE-39BB-537A-9C411235F40E}"/>
          </ac:spMkLst>
        </pc:spChg>
        <pc:spChg chg="mod topLvl">
          <ac:chgData name="Jean-Yves Vuillequez" userId="e7fac481abea6bd0" providerId="LiveId" clId="{79E365E8-22BC-4EC2-9606-9A9AC6CD1D22}" dt="2026-02-11T15:07:10.935" v="1948" actId="164"/>
          <ac:spMkLst>
            <pc:docMk/>
            <pc:sldMk cId="1821755839" sldId="274"/>
            <ac:spMk id="71" creationId="{E74B2057-34BC-1980-9671-44A128491597}"/>
          </ac:spMkLst>
        </pc:spChg>
        <pc:spChg chg="mod topLvl">
          <ac:chgData name="Jean-Yves Vuillequez" userId="e7fac481abea6bd0" providerId="LiveId" clId="{79E365E8-22BC-4EC2-9606-9A9AC6CD1D22}" dt="2026-02-11T15:09:03.455" v="1965" actId="164"/>
          <ac:spMkLst>
            <pc:docMk/>
            <pc:sldMk cId="1821755839" sldId="274"/>
            <ac:spMk id="73" creationId="{33C41871-317D-BA64-26E2-EBEE7A51AE73}"/>
          </ac:spMkLst>
        </pc:spChg>
        <pc:spChg chg="add mod topLvl">
          <ac:chgData name="Jean-Yves Vuillequez" userId="e7fac481abea6bd0" providerId="LiveId" clId="{79E365E8-22BC-4EC2-9606-9A9AC6CD1D22}" dt="2026-02-11T15:06:43.681" v="1942" actId="1076"/>
          <ac:spMkLst>
            <pc:docMk/>
            <pc:sldMk cId="1821755839" sldId="274"/>
            <ac:spMk id="74" creationId="{D43C8AFC-5F07-6D57-40C2-05A4610CF5A1}"/>
          </ac:spMkLst>
        </pc:spChg>
        <pc:spChg chg="add mod topLvl">
          <ac:chgData name="Jean-Yves Vuillequez" userId="e7fac481abea6bd0" providerId="LiveId" clId="{79E365E8-22BC-4EC2-9606-9A9AC6CD1D22}" dt="2026-02-11T15:06:56.759" v="1945" actId="1076"/>
          <ac:spMkLst>
            <pc:docMk/>
            <pc:sldMk cId="1821755839" sldId="274"/>
            <ac:spMk id="75" creationId="{1E306876-BC73-4FFB-4A8D-9659EE02BCC6}"/>
          </ac:spMkLst>
        </pc:spChg>
        <pc:spChg chg="add mod topLvl">
          <ac:chgData name="Jean-Yves Vuillequez" userId="e7fac481abea6bd0" providerId="LiveId" clId="{79E365E8-22BC-4EC2-9606-9A9AC6CD1D22}" dt="2026-02-11T15:07:10.935" v="1948" actId="164"/>
          <ac:spMkLst>
            <pc:docMk/>
            <pc:sldMk cId="1821755839" sldId="274"/>
            <ac:spMk id="77" creationId="{8F4E38AC-BE48-C051-2259-41AEB1F6A752}"/>
          </ac:spMkLst>
        </pc:spChg>
        <pc:spChg chg="add mod topLvl">
          <ac:chgData name="Jean-Yves Vuillequez" userId="e7fac481abea6bd0" providerId="LiveId" clId="{79E365E8-22BC-4EC2-9606-9A9AC6CD1D22}" dt="2026-02-11T15:07:10.935" v="1948" actId="164"/>
          <ac:spMkLst>
            <pc:docMk/>
            <pc:sldMk cId="1821755839" sldId="274"/>
            <ac:spMk id="82" creationId="{70820C9A-B957-87A8-109D-6C661627DA4C}"/>
          </ac:spMkLst>
        </pc:spChg>
        <pc:spChg chg="add mod">
          <ac:chgData name="Jean-Yves Vuillequez" userId="e7fac481abea6bd0" providerId="LiveId" clId="{79E365E8-22BC-4EC2-9606-9A9AC6CD1D22}" dt="2026-02-11T15:08:23.118" v="1963" actId="164"/>
          <ac:spMkLst>
            <pc:docMk/>
            <pc:sldMk cId="1821755839" sldId="274"/>
            <ac:spMk id="92" creationId="{EF5FB771-1A19-B4FA-4C2C-76892E21EFC2}"/>
          </ac:spMkLst>
        </pc:spChg>
        <pc:spChg chg="add mod">
          <ac:chgData name="Jean-Yves Vuillequez" userId="e7fac481abea6bd0" providerId="LiveId" clId="{79E365E8-22BC-4EC2-9606-9A9AC6CD1D22}" dt="2026-02-11T15:01:56.101" v="1876" actId="27803"/>
          <ac:spMkLst>
            <pc:docMk/>
            <pc:sldMk cId="1821755839" sldId="274"/>
            <ac:spMk id="100" creationId="{A998753E-E512-667C-361C-143B831EB77A}"/>
          </ac:spMkLst>
        </pc:spChg>
        <pc:spChg chg="add mod">
          <ac:chgData name="Jean-Yves Vuillequez" userId="e7fac481abea6bd0" providerId="LiveId" clId="{79E365E8-22BC-4EC2-9606-9A9AC6CD1D22}" dt="2026-02-11T15:07:53.457" v="1960" actId="1076"/>
          <ac:spMkLst>
            <pc:docMk/>
            <pc:sldMk cId="1821755839" sldId="274"/>
            <ac:spMk id="105" creationId="{F5742AAB-4132-4492-D2F0-4E9BF5355A9D}"/>
          </ac:spMkLst>
        </pc:spChg>
        <pc:spChg chg="add mod">
          <ac:chgData name="Jean-Yves Vuillequez" userId="e7fac481abea6bd0" providerId="LiveId" clId="{79E365E8-22BC-4EC2-9606-9A9AC6CD1D22}" dt="2026-02-11T15:13:05.594" v="1986" actId="164"/>
          <ac:spMkLst>
            <pc:docMk/>
            <pc:sldMk cId="1821755839" sldId="274"/>
            <ac:spMk id="111" creationId="{A588F0BD-F07D-5175-E04C-CB9F2754B290}"/>
          </ac:spMkLst>
        </pc:spChg>
        <pc:spChg chg="add mod">
          <ac:chgData name="Jean-Yves Vuillequez" userId="e7fac481abea6bd0" providerId="LiveId" clId="{79E365E8-22BC-4EC2-9606-9A9AC6CD1D22}" dt="2026-01-27T10:05:16.219" v="1052"/>
          <ac:spMkLst>
            <pc:docMk/>
            <pc:sldMk cId="1821755839" sldId="274"/>
            <ac:spMk id="118" creationId="{5A2DAC9C-4381-E12A-B5DD-AF8F7315AC63}"/>
          </ac:spMkLst>
        </pc:spChg>
        <pc:spChg chg="add mod">
          <ac:chgData name="Jean-Yves Vuillequez" userId="e7fac481abea6bd0" providerId="LiveId" clId="{79E365E8-22BC-4EC2-9606-9A9AC6CD1D22}" dt="2026-02-11T15:01:56.101" v="1876" actId="27803"/>
          <ac:spMkLst>
            <pc:docMk/>
            <pc:sldMk cId="1821755839" sldId="274"/>
            <ac:spMk id="120" creationId="{F5D3715C-8231-AF8C-D61A-36716AAF73B5}"/>
          </ac:spMkLst>
        </pc:spChg>
        <pc:spChg chg="add mod">
          <ac:chgData name="Jean-Yves Vuillequez" userId="e7fac481abea6bd0" providerId="LiveId" clId="{79E365E8-22BC-4EC2-9606-9A9AC6CD1D22}" dt="2026-02-11T15:08:23.118" v="1963" actId="164"/>
          <ac:spMkLst>
            <pc:docMk/>
            <pc:sldMk cId="1821755839" sldId="274"/>
            <ac:spMk id="121" creationId="{4E412003-241A-23BF-83E0-40742C7AF6F6}"/>
          </ac:spMkLst>
        </pc:spChg>
        <pc:spChg chg="add mod">
          <ac:chgData name="Jean-Yves Vuillequez" userId="e7fac481abea6bd0" providerId="LiveId" clId="{79E365E8-22BC-4EC2-9606-9A9AC6CD1D22}" dt="2026-01-27T10:15:01.472" v="1287" actId="1076"/>
          <ac:spMkLst>
            <pc:docMk/>
            <pc:sldMk cId="1821755839" sldId="274"/>
            <ac:spMk id="122" creationId="{53411577-8A73-B8A9-06D5-5E8F78E033EA}"/>
          </ac:spMkLst>
        </pc:spChg>
        <pc:spChg chg="add mod">
          <ac:chgData name="Jean-Yves Vuillequez" userId="e7fac481abea6bd0" providerId="LiveId" clId="{79E365E8-22BC-4EC2-9606-9A9AC6CD1D22}" dt="2026-02-11T15:07:53.457" v="1960" actId="1076"/>
          <ac:spMkLst>
            <pc:docMk/>
            <pc:sldMk cId="1821755839" sldId="274"/>
            <ac:spMk id="1031" creationId="{8AA23F84-B016-FBB2-EEA6-E4295E903DD0}"/>
          </ac:spMkLst>
        </pc:spChg>
        <pc:spChg chg="add mod">
          <ac:chgData name="Jean-Yves Vuillequez" userId="e7fac481abea6bd0" providerId="LiveId" clId="{79E365E8-22BC-4EC2-9606-9A9AC6CD1D22}" dt="2026-02-11T15:11:15.517" v="1975" actId="164"/>
          <ac:spMkLst>
            <pc:docMk/>
            <pc:sldMk cId="1821755839" sldId="274"/>
            <ac:spMk id="1044" creationId="{ECE00D5A-2E64-0114-81E8-78CE9AD3AC52}"/>
          </ac:spMkLst>
        </pc:spChg>
        <pc:grpChg chg="mod">
          <ac:chgData name="Jean-Yves Vuillequez" userId="e7fac481abea6bd0" providerId="LiveId" clId="{79E365E8-22BC-4EC2-9606-9A9AC6CD1D22}" dt="2026-02-11T14:59:58.868" v="1869" actId="164"/>
          <ac:grpSpMkLst>
            <pc:docMk/>
            <pc:sldMk cId="1821755839" sldId="274"/>
            <ac:grpSpMk id="4" creationId="{F4F552B7-6F99-0F7D-C068-206CB384F814}"/>
          </ac:grpSpMkLst>
        </pc:grpChg>
        <pc:grpChg chg="add mod">
          <ac:chgData name="Jean-Yves Vuillequez" userId="e7fac481abea6bd0" providerId="LiveId" clId="{79E365E8-22BC-4EC2-9606-9A9AC6CD1D22}" dt="2026-02-11T14:59:58.868" v="1869" actId="164"/>
          <ac:grpSpMkLst>
            <pc:docMk/>
            <pc:sldMk cId="1821755839" sldId="274"/>
            <ac:grpSpMk id="5" creationId="{66BE1EB7-7C8D-88B5-BFFE-9E03CC59CC62}"/>
          </ac:grpSpMkLst>
        </pc:grpChg>
        <pc:grpChg chg="del">
          <ac:chgData name="Jean-Yves Vuillequez" userId="e7fac481abea6bd0" providerId="LiveId" clId="{79E365E8-22BC-4EC2-9606-9A9AC6CD1D22}" dt="2026-02-11T15:01:59.431" v="1877" actId="165"/>
          <ac:grpSpMkLst>
            <pc:docMk/>
            <pc:sldMk cId="1821755839" sldId="274"/>
            <ac:grpSpMk id="7" creationId="{A6AF6F7B-ACF5-3941-9667-2C2CD4A8745D}"/>
          </ac:grpSpMkLst>
        </pc:grpChg>
        <pc:grpChg chg="add del mod">
          <ac:chgData name="Jean-Yves Vuillequez" userId="e7fac481abea6bd0" providerId="LiveId" clId="{79E365E8-22BC-4EC2-9606-9A9AC6CD1D22}" dt="2026-02-11T15:08:05.654" v="1961" actId="165"/>
          <ac:grpSpMkLst>
            <pc:docMk/>
            <pc:sldMk cId="1821755839" sldId="274"/>
            <ac:grpSpMk id="10" creationId="{AB272ED0-9B4C-5ADE-1A36-6C73B26A1D75}"/>
          </ac:grpSpMkLst>
        </pc:grpChg>
        <pc:grpChg chg="add mod">
          <ac:chgData name="Jean-Yves Vuillequez" userId="e7fac481abea6bd0" providerId="LiveId" clId="{79E365E8-22BC-4EC2-9606-9A9AC6CD1D22}" dt="2026-02-11T15:06:43.681" v="1942" actId="1076"/>
          <ac:grpSpMkLst>
            <pc:docMk/>
            <pc:sldMk cId="1821755839" sldId="274"/>
            <ac:grpSpMk id="11" creationId="{CABCA82B-B29B-2348-4F26-8739A94D3A92}"/>
          </ac:grpSpMkLst>
        </pc:grpChg>
        <pc:grpChg chg="add mod">
          <ac:chgData name="Jean-Yves Vuillequez" userId="e7fac481abea6bd0" providerId="LiveId" clId="{79E365E8-22BC-4EC2-9606-9A9AC6CD1D22}" dt="2026-02-11T15:09:03.455" v="1965" actId="164"/>
          <ac:grpSpMkLst>
            <pc:docMk/>
            <pc:sldMk cId="1821755839" sldId="274"/>
            <ac:grpSpMk id="12" creationId="{86B6BF8E-9640-72E1-7969-45F11A1B1583}"/>
          </ac:grpSpMkLst>
        </pc:grpChg>
        <pc:grpChg chg="add mod">
          <ac:chgData name="Jean-Yves Vuillequez" userId="e7fac481abea6bd0" providerId="LiveId" clId="{79E365E8-22BC-4EC2-9606-9A9AC6CD1D22}" dt="2026-02-11T15:06:56.759" v="1945" actId="1076"/>
          <ac:grpSpMkLst>
            <pc:docMk/>
            <pc:sldMk cId="1821755839" sldId="274"/>
            <ac:grpSpMk id="13" creationId="{A7582BBB-1DBD-37C4-7211-A5E5E9842E85}"/>
          </ac:grpSpMkLst>
        </pc:grpChg>
        <pc:grpChg chg="add mod">
          <ac:chgData name="Jean-Yves Vuillequez" userId="e7fac481abea6bd0" providerId="LiveId" clId="{79E365E8-22BC-4EC2-9606-9A9AC6CD1D22}" dt="2026-02-11T15:07:35.439" v="1957" actId="1076"/>
          <ac:grpSpMkLst>
            <pc:docMk/>
            <pc:sldMk cId="1821755839" sldId="274"/>
            <ac:grpSpMk id="14" creationId="{CF82CF98-CDDA-4FD4-497B-3B2F5F360597}"/>
          </ac:grpSpMkLst>
        </pc:grpChg>
        <pc:grpChg chg="add mod">
          <ac:chgData name="Jean-Yves Vuillequez" userId="e7fac481abea6bd0" providerId="LiveId" clId="{79E365E8-22BC-4EC2-9606-9A9AC6CD1D22}" dt="2026-02-11T15:07:28.869" v="1955" actId="1076"/>
          <ac:grpSpMkLst>
            <pc:docMk/>
            <pc:sldMk cId="1821755839" sldId="274"/>
            <ac:grpSpMk id="15" creationId="{B7245698-CB86-9A60-6278-43F41E60C480}"/>
          </ac:grpSpMkLst>
        </pc:grpChg>
        <pc:grpChg chg="add mod">
          <ac:chgData name="Jean-Yves Vuillequez" userId="e7fac481abea6bd0" providerId="LiveId" clId="{79E365E8-22BC-4EC2-9606-9A9AC6CD1D22}" dt="2026-02-11T15:07:53.457" v="1960" actId="1076"/>
          <ac:grpSpMkLst>
            <pc:docMk/>
            <pc:sldMk cId="1821755839" sldId="274"/>
            <ac:grpSpMk id="16" creationId="{5D2296C3-7FAE-0FAE-DD68-5ABD379913D6}"/>
          </ac:grpSpMkLst>
        </pc:grpChg>
        <pc:grpChg chg="add mod">
          <ac:chgData name="Jean-Yves Vuillequez" userId="e7fac481abea6bd0" providerId="LiveId" clId="{79E365E8-22BC-4EC2-9606-9A9AC6CD1D22}" dt="2026-02-11T15:08:23.118" v="1963" actId="164"/>
          <ac:grpSpMkLst>
            <pc:docMk/>
            <pc:sldMk cId="1821755839" sldId="274"/>
            <ac:grpSpMk id="17" creationId="{DB413E0C-D3A6-3591-0323-2A1B9FEF0893}"/>
          </ac:grpSpMkLst>
        </pc:grpChg>
        <pc:grpChg chg="add mod">
          <ac:chgData name="Jean-Yves Vuillequez" userId="e7fac481abea6bd0" providerId="LiveId" clId="{79E365E8-22BC-4EC2-9606-9A9AC6CD1D22}" dt="2026-02-11T15:08:23.118" v="1963" actId="164"/>
          <ac:grpSpMkLst>
            <pc:docMk/>
            <pc:sldMk cId="1821755839" sldId="274"/>
            <ac:grpSpMk id="19" creationId="{CFCA00C6-6248-3DB8-8347-531421431E4B}"/>
          </ac:grpSpMkLst>
        </pc:grpChg>
        <pc:grpChg chg="add mod">
          <ac:chgData name="Jean-Yves Vuillequez" userId="e7fac481abea6bd0" providerId="LiveId" clId="{79E365E8-22BC-4EC2-9606-9A9AC6CD1D22}" dt="2026-02-11T15:09:03.455" v="1965" actId="164"/>
          <ac:grpSpMkLst>
            <pc:docMk/>
            <pc:sldMk cId="1821755839" sldId="274"/>
            <ac:grpSpMk id="21" creationId="{4D39591D-59E4-83EB-3DF3-4ED58EB45DEC}"/>
          </ac:grpSpMkLst>
        </pc:grpChg>
        <pc:grpChg chg="add mod">
          <ac:chgData name="Jean-Yves Vuillequez" userId="e7fac481abea6bd0" providerId="LiveId" clId="{79E365E8-22BC-4EC2-9606-9A9AC6CD1D22}" dt="2026-02-11T15:11:15.517" v="1975" actId="164"/>
          <ac:grpSpMkLst>
            <pc:docMk/>
            <pc:sldMk cId="1821755839" sldId="274"/>
            <ac:grpSpMk id="23" creationId="{B30FB230-7CA7-CCD8-FD1F-9A7407AA3F7C}"/>
          </ac:grpSpMkLst>
        </pc:grpChg>
        <pc:grpChg chg="add mod">
          <ac:chgData name="Jean-Yves Vuillequez" userId="e7fac481abea6bd0" providerId="LiveId" clId="{79E365E8-22BC-4EC2-9606-9A9AC6CD1D22}" dt="2026-02-11T15:13:05.594" v="1986" actId="164"/>
          <ac:grpSpMkLst>
            <pc:docMk/>
            <pc:sldMk cId="1821755839" sldId="274"/>
            <ac:grpSpMk id="24" creationId="{D66A0654-45FC-BAE2-2680-F5093CB4DEE4}"/>
          </ac:grpSpMkLst>
        </pc:grpChg>
        <pc:grpChg chg="add mod">
          <ac:chgData name="Jean-Yves Vuillequez" userId="e7fac481abea6bd0" providerId="LiveId" clId="{79E365E8-22BC-4EC2-9606-9A9AC6CD1D22}" dt="2026-02-11T15:13:05.594" v="1986" actId="164"/>
          <ac:grpSpMkLst>
            <pc:docMk/>
            <pc:sldMk cId="1821755839" sldId="274"/>
            <ac:grpSpMk id="25" creationId="{54F94246-8723-0EFC-990E-890DECE85C22}"/>
          </ac:grpSpMkLst>
        </pc:grpChg>
        <pc:graphicFrameChg chg="add mod modGraphic">
          <ac:chgData name="Jean-Yves Vuillequez" userId="e7fac481abea6bd0" providerId="LiveId" clId="{79E365E8-22BC-4EC2-9606-9A9AC6CD1D22}" dt="2026-01-27T09:52:25.308" v="890" actId="207"/>
          <ac:graphicFrameMkLst>
            <pc:docMk/>
            <pc:sldMk cId="1821755839" sldId="274"/>
            <ac:graphicFrameMk id="99" creationId="{2AFAFEA2-4AF6-E4D1-5DC5-BF79E014A2FA}"/>
          </ac:graphicFrameMkLst>
        </pc:graphicFrameChg>
        <pc:picChg chg="mod topLvl">
          <ac:chgData name="Jean-Yves Vuillequez" userId="e7fac481abea6bd0" providerId="LiveId" clId="{79E365E8-22BC-4EC2-9606-9A9AC6CD1D22}" dt="2026-02-11T15:07:10.935" v="1948" actId="164"/>
          <ac:picMkLst>
            <pc:docMk/>
            <pc:sldMk cId="1821755839" sldId="274"/>
            <ac:picMk id="20" creationId="{9F92FB23-9D37-AEB9-493C-1E3DAE1913D2}"/>
          </ac:picMkLst>
        </pc:picChg>
        <pc:picChg chg="add mod topLvl">
          <ac:chgData name="Jean-Yves Vuillequez" userId="e7fac481abea6bd0" providerId="LiveId" clId="{79E365E8-22BC-4EC2-9606-9A9AC6CD1D22}" dt="2026-02-11T15:06:56.759" v="1945" actId="1076"/>
          <ac:picMkLst>
            <pc:docMk/>
            <pc:sldMk cId="1821755839" sldId="274"/>
            <ac:picMk id="40" creationId="{D1F280F7-EF37-D1E4-117F-F39EC07E5969}"/>
          </ac:picMkLst>
        </pc:picChg>
        <pc:picChg chg="add mod">
          <ac:chgData name="Jean-Yves Vuillequez" userId="e7fac481abea6bd0" providerId="LiveId" clId="{79E365E8-22BC-4EC2-9606-9A9AC6CD1D22}" dt="2026-02-11T15:07:26.293" v="1953" actId="164"/>
          <ac:picMkLst>
            <pc:docMk/>
            <pc:sldMk cId="1821755839" sldId="274"/>
            <ac:picMk id="64" creationId="{558A4EB7-2DCC-5207-EF3D-18878527AA3C}"/>
          </ac:picMkLst>
        </pc:picChg>
        <pc:picChg chg="add mod">
          <ac:chgData name="Jean-Yves Vuillequez" userId="e7fac481abea6bd0" providerId="LiveId" clId="{79E365E8-22BC-4EC2-9606-9A9AC6CD1D22}" dt="2026-02-11T15:07:26.293" v="1953" actId="164"/>
          <ac:picMkLst>
            <pc:docMk/>
            <pc:sldMk cId="1821755839" sldId="274"/>
            <ac:picMk id="68" creationId="{7D12002C-71D9-E0DC-E047-B12CA6B25922}"/>
          </ac:picMkLst>
        </pc:picChg>
        <pc:picChg chg="add mod topLvl">
          <ac:chgData name="Jean-Yves Vuillequez" userId="e7fac481abea6bd0" providerId="LiveId" clId="{79E365E8-22BC-4EC2-9606-9A9AC6CD1D22}" dt="2026-02-11T15:06:56.759" v="1945" actId="1076"/>
          <ac:picMkLst>
            <pc:docMk/>
            <pc:sldMk cId="1821755839" sldId="274"/>
            <ac:picMk id="87" creationId="{FD816D59-77CA-1E04-DAC5-C8410FAC6198}"/>
          </ac:picMkLst>
        </pc:picChg>
        <pc:picChg chg="add mod">
          <ac:chgData name="Jean-Yves Vuillequez" userId="e7fac481abea6bd0" providerId="LiveId" clId="{79E365E8-22BC-4EC2-9606-9A9AC6CD1D22}" dt="2026-02-11T15:07:10.935" v="1948" actId="164"/>
          <ac:picMkLst>
            <pc:docMk/>
            <pc:sldMk cId="1821755839" sldId="274"/>
            <ac:picMk id="89" creationId="{30B0A939-DA32-B4CA-C707-BE2AA7828498}"/>
          </ac:picMkLst>
        </pc:picChg>
        <pc:picChg chg="mod modCrop">
          <ac:chgData name="Jean-Yves Vuillequez" userId="e7fac481abea6bd0" providerId="LiveId" clId="{79E365E8-22BC-4EC2-9606-9A9AC6CD1D22}" dt="2026-02-11T15:08:23.118" v="1963" actId="164"/>
          <ac:picMkLst>
            <pc:docMk/>
            <pc:sldMk cId="1821755839" sldId="274"/>
            <ac:picMk id="91" creationId="{AE1630B9-5E40-C0FC-D12C-F5FD64697F51}"/>
          </ac:picMkLst>
        </pc:picChg>
        <pc:picChg chg="add mod">
          <ac:chgData name="Jean-Yves Vuillequez" userId="e7fac481abea6bd0" providerId="LiveId" clId="{79E365E8-22BC-4EC2-9606-9A9AC6CD1D22}" dt="2026-02-11T15:12:40.258" v="1983" actId="164"/>
          <ac:picMkLst>
            <pc:docMk/>
            <pc:sldMk cId="1821755839" sldId="274"/>
            <ac:picMk id="107" creationId="{3E09EE5A-E376-842B-772D-77F7960621F6}"/>
          </ac:picMkLst>
        </pc:picChg>
        <pc:picChg chg="add mod">
          <ac:chgData name="Jean-Yves Vuillequez" userId="e7fac481abea6bd0" providerId="LiveId" clId="{79E365E8-22BC-4EC2-9606-9A9AC6CD1D22}" dt="2026-02-11T15:11:15.517" v="1975" actId="164"/>
          <ac:picMkLst>
            <pc:docMk/>
            <pc:sldMk cId="1821755839" sldId="274"/>
            <ac:picMk id="115" creationId="{9385DE90-94DD-AD52-A1ED-59CD42E0CD89}"/>
          </ac:picMkLst>
        </pc:picChg>
        <pc:picChg chg="add del mod">
          <ac:chgData name="Jean-Yves Vuillequez" userId="e7fac481abea6bd0" providerId="LiveId" clId="{79E365E8-22BC-4EC2-9606-9A9AC6CD1D22}" dt="2026-02-11T15:01:56.101" v="1876" actId="27803"/>
          <ac:picMkLst>
            <pc:docMk/>
            <pc:sldMk cId="1821755839" sldId="274"/>
            <ac:picMk id="124" creationId="{BFE66EFC-FFA9-CF07-C577-109B02C41A06}"/>
          </ac:picMkLst>
        </pc:picChg>
        <pc:picChg chg="add mod">
          <ac:chgData name="Jean-Yves Vuillequez" userId="e7fac481abea6bd0" providerId="LiveId" clId="{79E365E8-22BC-4EC2-9606-9A9AC6CD1D22}" dt="2026-02-11T15:07:10.935" v="1948" actId="164"/>
          <ac:picMkLst>
            <pc:docMk/>
            <pc:sldMk cId="1821755839" sldId="274"/>
            <ac:picMk id="126" creationId="{E853B709-6448-3677-B7E0-DEF093A405B3}"/>
          </ac:picMkLst>
        </pc:picChg>
        <pc:picChg chg="mod topLvl">
          <ac:chgData name="Jean-Yves Vuillequez" userId="e7fac481abea6bd0" providerId="LiveId" clId="{79E365E8-22BC-4EC2-9606-9A9AC6CD1D22}" dt="2026-02-11T15:06:43.681" v="1942" actId="1076"/>
          <ac:picMkLst>
            <pc:docMk/>
            <pc:sldMk cId="1821755839" sldId="274"/>
            <ac:picMk id="127" creationId="{0DF6E305-58E0-10D9-0E90-7E26126193AF}"/>
          </ac:picMkLst>
        </pc:picChg>
        <pc:picChg chg="add mod">
          <ac:chgData name="Jean-Yves Vuillequez" userId="e7fac481abea6bd0" providerId="LiveId" clId="{79E365E8-22BC-4EC2-9606-9A9AC6CD1D22}" dt="2026-02-11T15:07:53.457" v="1960" actId="1076"/>
          <ac:picMkLst>
            <pc:docMk/>
            <pc:sldMk cId="1821755839" sldId="274"/>
            <ac:picMk id="1025" creationId="{2A665D4E-0C91-AED2-93EA-5686502C0AB1}"/>
          </ac:picMkLst>
        </pc:picChg>
        <pc:picChg chg="mod topLvl">
          <ac:chgData name="Jean-Yves Vuillequez" userId="e7fac481abea6bd0" providerId="LiveId" clId="{79E365E8-22BC-4EC2-9606-9A9AC6CD1D22}" dt="2026-02-11T15:06:43.681" v="1942" actId="1076"/>
          <ac:picMkLst>
            <pc:docMk/>
            <pc:sldMk cId="1821755839" sldId="274"/>
            <ac:picMk id="1026" creationId="{923FE2F2-F305-A7CE-975B-2A2BA912E4B7}"/>
          </ac:picMkLst>
        </pc:picChg>
        <pc:picChg chg="add mod">
          <ac:chgData name="Jean-Yves Vuillequez" userId="e7fac481abea6bd0" providerId="LiveId" clId="{79E365E8-22BC-4EC2-9606-9A9AC6CD1D22}" dt="2026-02-11T15:07:53.457" v="1960" actId="1076"/>
          <ac:picMkLst>
            <pc:docMk/>
            <pc:sldMk cId="1821755839" sldId="274"/>
            <ac:picMk id="1027" creationId="{E3F87160-8057-08FB-F58A-4585EACE9B22}"/>
          </ac:picMkLst>
        </pc:picChg>
        <pc:picChg chg="mod topLvl">
          <ac:chgData name="Jean-Yves Vuillequez" userId="e7fac481abea6bd0" providerId="LiveId" clId="{79E365E8-22BC-4EC2-9606-9A9AC6CD1D22}" dt="2026-02-11T15:06:43.681" v="1942" actId="1076"/>
          <ac:picMkLst>
            <pc:docMk/>
            <pc:sldMk cId="1821755839" sldId="274"/>
            <ac:picMk id="1028" creationId="{D0C03EA7-EAD6-1A33-21AE-920B9121582F}"/>
          </ac:picMkLst>
        </pc:picChg>
        <pc:picChg chg="add mod topLvl">
          <ac:chgData name="Jean-Yves Vuillequez" userId="e7fac481abea6bd0" providerId="LiveId" clId="{79E365E8-22BC-4EC2-9606-9A9AC6CD1D22}" dt="2026-02-11T15:06:43.681" v="1942" actId="1076"/>
          <ac:picMkLst>
            <pc:docMk/>
            <pc:sldMk cId="1821755839" sldId="274"/>
            <ac:picMk id="1032" creationId="{ED5EE693-3BFC-A25C-4332-FF141918A611}"/>
          </ac:picMkLst>
        </pc:picChg>
        <pc:picChg chg="add mod modCrop">
          <ac:chgData name="Jean-Yves Vuillequez" userId="e7fac481abea6bd0" providerId="LiveId" clId="{79E365E8-22BC-4EC2-9606-9A9AC6CD1D22}" dt="2026-02-11T15:11:15.517" v="1975" actId="164"/>
          <ac:picMkLst>
            <pc:docMk/>
            <pc:sldMk cId="1821755839" sldId="274"/>
            <ac:picMk id="1043" creationId="{FE7FD8DC-4115-3DAF-A1C1-7C87983A9699}"/>
          </ac:picMkLst>
        </pc:picChg>
        <pc:picChg chg="add mod topLvl modCrop">
          <ac:chgData name="Jean-Yves Vuillequez" userId="e7fac481abea6bd0" providerId="LiveId" clId="{79E365E8-22BC-4EC2-9606-9A9AC6CD1D22}" dt="2026-02-11T15:06:56.759" v="1945" actId="1076"/>
          <ac:picMkLst>
            <pc:docMk/>
            <pc:sldMk cId="1821755839" sldId="274"/>
            <ac:picMk id="1045" creationId="{F0B1065D-4446-76E3-EC20-4FF43E0934E1}"/>
          </ac:picMkLst>
        </pc:picChg>
        <pc:cxnChg chg="add mod">
          <ac:chgData name="Jean-Yves Vuillequez" userId="e7fac481abea6bd0" providerId="LiveId" clId="{79E365E8-22BC-4EC2-9606-9A9AC6CD1D22}" dt="2026-02-11T15:06:56.759" v="1945" actId="1076"/>
          <ac:cxnSpMkLst>
            <pc:docMk/>
            <pc:sldMk cId="1821755839" sldId="274"/>
            <ac:cxnSpMk id="27" creationId="{30303C3E-BCCE-0975-C1BD-C14446E0EE76}"/>
          </ac:cxnSpMkLst>
        </pc:cxnChg>
        <pc:cxnChg chg="mod">
          <ac:chgData name="Jean-Yves Vuillequez" userId="e7fac481abea6bd0" providerId="LiveId" clId="{79E365E8-22BC-4EC2-9606-9A9AC6CD1D22}" dt="2026-02-11T15:07:17.248" v="1952" actId="1076"/>
          <ac:cxnSpMkLst>
            <pc:docMk/>
            <pc:sldMk cId="1821755839" sldId="274"/>
            <ac:cxnSpMk id="28" creationId="{66A68388-D1A7-6AC6-5F1F-65E1A6494D4A}"/>
          </ac:cxnSpMkLst>
        </pc:cxnChg>
        <pc:cxnChg chg="add mod">
          <ac:chgData name="Jean-Yves Vuillequez" userId="e7fac481abea6bd0" providerId="LiveId" clId="{79E365E8-22BC-4EC2-9606-9A9AC6CD1D22}" dt="2026-01-27T08:43:18.501" v="238" actId="571"/>
          <ac:cxnSpMkLst>
            <pc:docMk/>
            <pc:sldMk cId="1821755839" sldId="274"/>
            <ac:cxnSpMk id="69" creationId="{5FBCC9FD-5646-64AA-190A-5390FC6CDA39}"/>
          </ac:cxnSpMkLst>
        </pc:cxnChg>
        <pc:cxnChg chg="add del mod">
          <ac:chgData name="Jean-Yves Vuillequez" userId="e7fac481abea6bd0" providerId="LiveId" clId="{79E365E8-22BC-4EC2-9606-9A9AC6CD1D22}" dt="2026-01-27T08:54:27.031" v="340" actId="478"/>
          <ac:cxnSpMkLst>
            <pc:docMk/>
            <pc:sldMk cId="1821755839" sldId="274"/>
            <ac:cxnSpMk id="72" creationId="{ACDC3C18-1086-8C1E-C9AB-C788E91C54FF}"/>
          </ac:cxnSpMkLst>
        </pc:cxnChg>
        <pc:cxnChg chg="add mod">
          <ac:chgData name="Jean-Yves Vuillequez" userId="e7fac481abea6bd0" providerId="LiveId" clId="{79E365E8-22BC-4EC2-9606-9A9AC6CD1D22}" dt="2026-02-11T15:07:26.293" v="1953" actId="164"/>
          <ac:cxnSpMkLst>
            <pc:docMk/>
            <pc:sldMk cId="1821755839" sldId="274"/>
            <ac:cxnSpMk id="80" creationId="{E4F1E67A-21CD-626F-440C-66DE61564C10}"/>
          </ac:cxnSpMkLst>
        </pc:cxnChg>
        <pc:cxnChg chg="add mod">
          <ac:chgData name="Jean-Yves Vuillequez" userId="e7fac481abea6bd0" providerId="LiveId" clId="{79E365E8-22BC-4EC2-9606-9A9AC6CD1D22}" dt="2026-02-11T15:06:43.681" v="1942" actId="1076"/>
          <ac:cxnSpMkLst>
            <pc:docMk/>
            <pc:sldMk cId="1821755839" sldId="274"/>
            <ac:cxnSpMk id="88" creationId="{FE001BB0-2DBC-6571-EE1D-2A7282EDE186}"/>
          </ac:cxnSpMkLst>
        </pc:cxnChg>
        <pc:cxnChg chg="add mod">
          <ac:chgData name="Jean-Yves Vuillequez" userId="e7fac481abea6bd0" providerId="LiveId" clId="{79E365E8-22BC-4EC2-9606-9A9AC6CD1D22}" dt="2026-02-11T15:07:10.935" v="1948" actId="164"/>
          <ac:cxnSpMkLst>
            <pc:docMk/>
            <pc:sldMk cId="1821755839" sldId="274"/>
            <ac:cxnSpMk id="93" creationId="{EC914DB9-6E09-D50F-9EF6-BA3A5070B7F3}"/>
          </ac:cxnSpMkLst>
        </pc:cxnChg>
        <pc:cxnChg chg="add mod">
          <ac:chgData name="Jean-Yves Vuillequez" userId="e7fac481abea6bd0" providerId="LiveId" clId="{79E365E8-22BC-4EC2-9606-9A9AC6CD1D22}" dt="2026-02-11T15:07:28.869" v="1955" actId="1076"/>
          <ac:cxnSpMkLst>
            <pc:docMk/>
            <pc:sldMk cId="1821755839" sldId="274"/>
            <ac:cxnSpMk id="94" creationId="{A824BE51-B184-B80D-0D15-F09445F5ACEE}"/>
          </ac:cxnSpMkLst>
        </pc:cxnChg>
        <pc:cxnChg chg="add mod">
          <ac:chgData name="Jean-Yves Vuillequez" userId="e7fac481abea6bd0" providerId="LiveId" clId="{79E365E8-22BC-4EC2-9606-9A9AC6CD1D22}" dt="2026-02-11T15:07:53.457" v="1960" actId="1076"/>
          <ac:cxnSpMkLst>
            <pc:docMk/>
            <pc:sldMk cId="1821755839" sldId="274"/>
            <ac:cxnSpMk id="101" creationId="{F72AD230-5034-BE72-3D5C-7B0D03F13E89}"/>
          </ac:cxnSpMkLst>
        </pc:cxnChg>
        <pc:cxnChg chg="add mod">
          <ac:chgData name="Jean-Yves Vuillequez" userId="e7fac481abea6bd0" providerId="LiveId" clId="{79E365E8-22BC-4EC2-9606-9A9AC6CD1D22}" dt="2026-02-11T15:12:40.258" v="1983" actId="164"/>
          <ac:cxnSpMkLst>
            <pc:docMk/>
            <pc:sldMk cId="1821755839" sldId="274"/>
            <ac:cxnSpMk id="102" creationId="{93BF9914-95FE-1B0B-FB05-36B011891261}"/>
          </ac:cxnSpMkLst>
        </pc:cxnChg>
        <pc:cxnChg chg="add mod">
          <ac:chgData name="Jean-Yves Vuillequez" userId="e7fac481abea6bd0" providerId="LiveId" clId="{79E365E8-22BC-4EC2-9606-9A9AC6CD1D22}" dt="2026-02-11T15:11:15.517" v="1975" actId="164"/>
          <ac:cxnSpMkLst>
            <pc:docMk/>
            <pc:sldMk cId="1821755839" sldId="274"/>
            <ac:cxnSpMk id="1035" creationId="{8217F94C-1DD8-3CBD-E26C-B6D388057A72}"/>
          </ac:cxnSpMkLst>
        </pc:cxnChg>
        <pc:cxnChg chg="add mod">
          <ac:chgData name="Jean-Yves Vuillequez" userId="e7fac481abea6bd0" providerId="LiveId" clId="{79E365E8-22BC-4EC2-9606-9A9AC6CD1D22}" dt="2026-02-11T15:07:53.457" v="1960" actId="1076"/>
          <ac:cxnSpMkLst>
            <pc:docMk/>
            <pc:sldMk cId="1821755839" sldId="274"/>
            <ac:cxnSpMk id="1041" creationId="{2FC44F1C-3439-AF74-DA87-0594ED5258B0}"/>
          </ac:cxnSpMkLst>
        </pc:cxnChg>
      </pc:sldChg>
      <pc:sldChg chg="addSp delSp modSp add mod">
        <pc:chgData name="Jean-Yves Vuillequez" userId="e7fac481abea6bd0" providerId="LiveId" clId="{79E365E8-22BC-4EC2-9606-9A9AC6CD1D22}" dt="2026-02-10T06:29:26.439" v="1780" actId="207"/>
        <pc:sldMkLst>
          <pc:docMk/>
          <pc:sldMk cId="1809059413" sldId="279"/>
        </pc:sldMkLst>
        <pc:spChg chg="add mod">
          <ac:chgData name="Jean-Yves Vuillequez" userId="e7fac481abea6bd0" providerId="LiveId" clId="{79E365E8-22BC-4EC2-9606-9A9AC6CD1D22}" dt="2026-01-27T10:34:38.646" v="1485" actId="1076"/>
          <ac:spMkLst>
            <pc:docMk/>
            <pc:sldMk cId="1809059413" sldId="279"/>
            <ac:spMk id="13" creationId="{9EEF36B1-3181-72E2-41E1-DD4654D2A7E9}"/>
          </ac:spMkLst>
        </pc:spChg>
        <pc:spChg chg="add mod">
          <ac:chgData name="Jean-Yves Vuillequez" userId="e7fac481abea6bd0" providerId="LiveId" clId="{79E365E8-22BC-4EC2-9606-9A9AC6CD1D22}" dt="2026-02-03T17:23:45.476" v="1744" actId="1036"/>
          <ac:spMkLst>
            <pc:docMk/>
            <pc:sldMk cId="1809059413" sldId="279"/>
            <ac:spMk id="16" creationId="{E4B1DFDF-2240-55FB-8059-5A55F3A26980}"/>
          </ac:spMkLst>
        </pc:spChg>
        <pc:spChg chg="add mod">
          <ac:chgData name="Jean-Yves Vuillequez" userId="e7fac481abea6bd0" providerId="LiveId" clId="{79E365E8-22BC-4EC2-9606-9A9AC6CD1D22}" dt="2026-02-10T06:29:26.439" v="1780" actId="207"/>
          <ac:spMkLst>
            <pc:docMk/>
            <pc:sldMk cId="1809059413" sldId="279"/>
            <ac:spMk id="17" creationId="{3C3E34B9-C94D-E692-D904-35915090E53F}"/>
          </ac:spMkLst>
        </pc:spChg>
        <pc:spChg chg="mod">
          <ac:chgData name="Jean-Yves Vuillequez" userId="e7fac481abea6bd0" providerId="LiveId" clId="{79E365E8-22BC-4EC2-9606-9A9AC6CD1D22}" dt="2026-02-03T17:21:27.539" v="1721" actId="20577"/>
          <ac:spMkLst>
            <pc:docMk/>
            <pc:sldMk cId="1809059413" sldId="279"/>
            <ac:spMk id="68" creationId="{4C89BF39-1E0F-6FEE-5665-90CD26E412C3}"/>
          </ac:spMkLst>
        </pc:spChg>
        <pc:picChg chg="add mod">
          <ac:chgData name="Jean-Yves Vuillequez" userId="e7fac481abea6bd0" providerId="LiveId" clId="{79E365E8-22BC-4EC2-9606-9A9AC6CD1D22}" dt="2026-02-03T17:23:31.082" v="1732" actId="14100"/>
          <ac:picMkLst>
            <pc:docMk/>
            <pc:sldMk cId="1809059413" sldId="279"/>
            <ac:picMk id="8" creationId="{F610D6E1-3027-6E8B-BCA7-C7A36C92720C}"/>
          </ac:picMkLst>
        </pc:picChg>
        <pc:picChg chg="add mod modCrop">
          <ac:chgData name="Jean-Yves Vuillequez" userId="e7fac481abea6bd0" providerId="LiveId" clId="{79E365E8-22BC-4EC2-9606-9A9AC6CD1D22}" dt="2026-02-03T17:23:24.746" v="1731" actId="1076"/>
          <ac:picMkLst>
            <pc:docMk/>
            <pc:sldMk cId="1809059413" sldId="279"/>
            <ac:picMk id="10" creationId="{89DB4CA9-AF8A-A573-81CF-246175BCDE9B}"/>
          </ac:picMkLst>
        </pc:picChg>
        <pc:picChg chg="add mod modCrop">
          <ac:chgData name="Jean-Yves Vuillequez" userId="e7fac481abea6bd0" providerId="LiveId" clId="{79E365E8-22BC-4EC2-9606-9A9AC6CD1D22}" dt="2026-02-03T17:23:21.429" v="1730" actId="14100"/>
          <ac:picMkLst>
            <pc:docMk/>
            <pc:sldMk cId="1809059413" sldId="279"/>
            <ac:picMk id="12" creationId="{9BBBB0CF-57B2-7895-68C8-F1DE61DFD44B}"/>
          </ac:picMkLst>
        </pc:picChg>
        <pc:picChg chg="add mod">
          <ac:chgData name="Jean-Yves Vuillequez" userId="e7fac481abea6bd0" providerId="LiveId" clId="{79E365E8-22BC-4EC2-9606-9A9AC6CD1D22}" dt="2026-02-03T17:23:36.530" v="1734" actId="1076"/>
          <ac:picMkLst>
            <pc:docMk/>
            <pc:sldMk cId="1809059413" sldId="279"/>
            <ac:picMk id="15" creationId="{128814F9-D984-53C1-0ABE-A7E88D837BC0}"/>
          </ac:picMkLst>
        </pc:picChg>
      </pc:sldChg>
      <pc:sldChg chg="addSp delSp modSp add mod">
        <pc:chgData name="Jean-Yves Vuillequez" userId="e7fac481abea6bd0" providerId="LiveId" clId="{79E365E8-22BC-4EC2-9606-9A9AC6CD1D22}" dt="2026-02-10T06:28:53.446" v="1777" actId="108"/>
        <pc:sldMkLst>
          <pc:docMk/>
          <pc:sldMk cId="3227910072" sldId="280"/>
        </pc:sldMkLst>
        <pc:spChg chg="add mod">
          <ac:chgData name="Jean-Yves Vuillequez" userId="e7fac481abea6bd0" providerId="LiveId" clId="{79E365E8-22BC-4EC2-9606-9A9AC6CD1D22}" dt="2026-02-03T17:23:59.938" v="1773" actId="1035"/>
          <ac:spMkLst>
            <pc:docMk/>
            <pc:sldMk cId="3227910072" sldId="280"/>
            <ac:spMk id="14" creationId="{301B229E-2D74-79D1-5AF5-FB1B16291235}"/>
          </ac:spMkLst>
        </pc:spChg>
        <pc:spChg chg="mod">
          <ac:chgData name="Jean-Yves Vuillequez" userId="e7fac481abea6bd0" providerId="LiveId" clId="{79E365E8-22BC-4EC2-9606-9A9AC6CD1D22}" dt="2026-02-03T17:23:53.043" v="1756" actId="1036"/>
          <ac:spMkLst>
            <pc:docMk/>
            <pc:sldMk cId="3227910072" sldId="280"/>
            <ac:spMk id="16" creationId="{9474E88B-056A-1A12-3CE0-4871E36FE657}"/>
          </ac:spMkLst>
        </pc:spChg>
        <pc:spChg chg="mod">
          <ac:chgData name="Jean-Yves Vuillequez" userId="e7fac481abea6bd0" providerId="LiveId" clId="{79E365E8-22BC-4EC2-9606-9A9AC6CD1D22}" dt="2026-02-10T06:28:53.446" v="1777" actId="108"/>
          <ac:spMkLst>
            <pc:docMk/>
            <pc:sldMk cId="3227910072" sldId="280"/>
            <ac:spMk id="17" creationId="{B5A9D6E1-E3F9-8030-B3C6-2094F68FEEED}"/>
          </ac:spMkLst>
        </pc:spChg>
        <pc:spChg chg="mod">
          <ac:chgData name="Jean-Yves Vuillequez" userId="e7fac481abea6bd0" providerId="LiveId" clId="{79E365E8-22BC-4EC2-9606-9A9AC6CD1D22}" dt="2026-02-03T17:21:50.353" v="1729" actId="108"/>
          <ac:spMkLst>
            <pc:docMk/>
            <pc:sldMk cId="3227910072" sldId="280"/>
            <ac:spMk id="68" creationId="{60ADDEAB-5B64-13E8-0E7C-B8421E07F73C}"/>
          </ac:spMkLst>
        </pc:spChg>
        <pc:picChg chg="add mod modCrop">
          <ac:chgData name="Jean-Yves Vuillequez" userId="e7fac481abea6bd0" providerId="LiveId" clId="{79E365E8-22BC-4EC2-9606-9A9AC6CD1D22}" dt="2026-02-03T17:23:59.938" v="1773" actId="1035"/>
          <ac:picMkLst>
            <pc:docMk/>
            <pc:sldMk cId="3227910072" sldId="280"/>
            <ac:picMk id="3" creationId="{933C1E35-BF17-409A-F056-630FA37A38C8}"/>
          </ac:picMkLst>
        </pc:picChg>
        <pc:picChg chg="add mod">
          <ac:chgData name="Jean-Yves Vuillequez" userId="e7fac481abea6bd0" providerId="LiveId" clId="{79E365E8-22BC-4EC2-9606-9A9AC6CD1D22}" dt="2026-02-03T17:23:59.938" v="1773" actId="1035"/>
          <ac:picMkLst>
            <pc:docMk/>
            <pc:sldMk cId="3227910072" sldId="280"/>
            <ac:picMk id="5" creationId="{30C5BE23-242A-A073-2D23-1E7E3252D6E2}"/>
          </ac:picMkLst>
        </pc:picChg>
        <pc:picChg chg="add mod">
          <ac:chgData name="Jean-Yves Vuillequez" userId="e7fac481abea6bd0" providerId="LiveId" clId="{79E365E8-22BC-4EC2-9606-9A9AC6CD1D22}" dt="2026-02-03T17:23:59.938" v="1773" actId="1035"/>
          <ac:picMkLst>
            <pc:docMk/>
            <pc:sldMk cId="3227910072" sldId="280"/>
            <ac:picMk id="7" creationId="{EF82B663-85E9-0E1F-B308-C77FF351C38E}"/>
          </ac:picMkLst>
        </pc:picChg>
      </pc:sldChg>
      <pc:sldChg chg="addSp delSp modSp new mod ord">
        <pc:chgData name="Jean-Yves Vuillequez" userId="e7fac481abea6bd0" providerId="LiveId" clId="{79E365E8-22BC-4EC2-9606-9A9AC6CD1D22}" dt="2026-02-03T17:24:12.924" v="1774" actId="108"/>
        <pc:sldMkLst>
          <pc:docMk/>
          <pc:sldMk cId="3996905332" sldId="281"/>
        </pc:sldMkLst>
        <pc:spChg chg="add mod">
          <ac:chgData name="Jean-Yves Vuillequez" userId="e7fac481abea6bd0" providerId="LiveId" clId="{79E365E8-22BC-4EC2-9606-9A9AC6CD1D22}" dt="2026-02-03T17:24:12.924" v="1774" actId="108"/>
          <ac:spMkLst>
            <pc:docMk/>
            <pc:sldMk cId="3996905332" sldId="281"/>
            <ac:spMk id="6" creationId="{AA8DDA79-7EEB-8E65-D844-3BE53CBCCF78}"/>
          </ac:spMkLst>
        </pc:spChg>
        <pc:spChg chg="add mod">
          <ac:chgData name="Jean-Yves Vuillequez" userId="e7fac481abea6bd0" providerId="LiveId" clId="{79E365E8-22BC-4EC2-9606-9A9AC6CD1D22}" dt="2026-01-27T10:55:55.774" v="1685"/>
          <ac:spMkLst>
            <pc:docMk/>
            <pc:sldMk cId="3996905332" sldId="281"/>
            <ac:spMk id="10" creationId="{3CF14FAB-B276-3781-8DE2-7566836339F0}"/>
          </ac:spMkLst>
        </pc:spChg>
        <pc:picChg chg="add mod">
          <ac:chgData name="Jean-Yves Vuillequez" userId="e7fac481abea6bd0" providerId="LiveId" clId="{79E365E8-22BC-4EC2-9606-9A9AC6CD1D22}" dt="2026-01-27T10:56:00.702" v="1686" actId="108"/>
          <ac:picMkLst>
            <pc:docMk/>
            <pc:sldMk cId="3996905332" sldId="281"/>
            <ac:picMk id="5" creationId="{7A3F5869-E067-D12E-CF1D-DE03204AA829}"/>
          </ac:picMkLst>
        </pc:picChg>
        <pc:picChg chg="add mod">
          <ac:chgData name="Jean-Yves Vuillequez" userId="e7fac481abea6bd0" providerId="LiveId" clId="{79E365E8-22BC-4EC2-9606-9A9AC6CD1D22}" dt="2026-01-27T10:53:30.336" v="1654"/>
          <ac:picMkLst>
            <pc:docMk/>
            <pc:sldMk cId="3996905332" sldId="281"/>
            <ac:picMk id="7" creationId="{11F7AD6F-75F1-BEDC-ACD3-08FE03D37DA1}"/>
          </ac:picMkLst>
        </pc:picChg>
        <pc:picChg chg="add mod">
          <ac:chgData name="Jean-Yves Vuillequez" userId="e7fac481abea6bd0" providerId="LiveId" clId="{79E365E8-22BC-4EC2-9606-9A9AC6CD1D22}" dt="2026-01-27T10:56:02.701" v="1687" actId="108"/>
          <ac:picMkLst>
            <pc:docMk/>
            <pc:sldMk cId="3996905332" sldId="281"/>
            <ac:picMk id="9" creationId="{16F7E6C9-5BEC-66D6-3D5A-C803F34752C9}"/>
          </ac:picMkLst>
        </pc:picChg>
      </pc:sldChg>
      <pc:sldMasterChg chg="delSldLayout">
        <pc:chgData name="Jean-Yves Vuillequez" userId="e7fac481abea6bd0" providerId="LiveId" clId="{79E365E8-22BC-4EC2-9606-9A9AC6CD1D22}" dt="2026-01-27T08:31:08.468" v="110" actId="47"/>
        <pc:sldMasterMkLst>
          <pc:docMk/>
          <pc:sldMasterMk cId="0" sldId="2147483659"/>
        </pc:sldMasterMkLst>
      </pc:sldMasterChg>
      <pc:sldMasterChg chg="add del addSldLayout delSldLayout">
        <pc:chgData name="Jean-Yves Vuillequez" userId="e7fac481abea6bd0" providerId="LiveId" clId="{79E365E8-22BC-4EC2-9606-9A9AC6CD1D22}" dt="2026-01-16T10:47:03.962" v="33" actId="47"/>
        <pc:sldMasterMkLst>
          <pc:docMk/>
          <pc:sldMasterMk cId="604091050" sldId="2147483660"/>
        </pc:sldMasterMkLst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1669328441" sldId="2147483661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1628572972" sldId="2147483662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2738534442" sldId="2147483663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2962870219" sldId="2147483664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254902670" sldId="2147483665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2825252853" sldId="2147483666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934262042" sldId="2147483667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1499876969" sldId="2147483668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012943028" sldId="2147483669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4176234486" sldId="2147483670"/>
          </pc:sldLayoutMkLst>
        </pc:sldLayoutChg>
        <pc:sldLayoutChg chg="add del">
          <pc:chgData name="Jean-Yves Vuillequez" userId="e7fac481abea6bd0" providerId="LiveId" clId="{79E365E8-22BC-4EC2-9606-9A9AC6CD1D22}" dt="2026-01-16T10:47:03.962" v="33" actId="47"/>
          <pc:sldLayoutMkLst>
            <pc:docMk/>
            <pc:sldMasterMk cId="604091050" sldId="2147483660"/>
            <pc:sldLayoutMk cId="3598435996" sldId="214748367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>
          <a:extLst>
            <a:ext uri="{FF2B5EF4-FFF2-40B4-BE49-F238E27FC236}">
              <a16:creationId xmlns:a16="http://schemas.microsoft.com/office/drawing/2014/main" id="{601F1211-8719-8070-13C6-DFAABBD5A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>
            <a:extLst>
              <a:ext uri="{FF2B5EF4-FFF2-40B4-BE49-F238E27FC236}">
                <a16:creationId xmlns:a16="http://schemas.microsoft.com/office/drawing/2014/main" id="{24E1F0BF-E30D-AAB8-17C4-1E198C29A8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>
            <a:extLst>
              <a:ext uri="{FF2B5EF4-FFF2-40B4-BE49-F238E27FC236}">
                <a16:creationId xmlns:a16="http://schemas.microsoft.com/office/drawing/2014/main" id="{FAE7E81C-5300-A69F-6961-16DCBFE11F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fr-FR" b="0" dirty="0"/>
              <a:t>https://app.diagrams.net/?src=about#HSheikoh%2FREnergies_efficiency_prediction%2Fmain%2Fdiagrams%2Farchitecture.drawio#%7B%22pageId%22%3A%22bG0RTmb4xdSiPlx_l64v%22%7D</a:t>
            </a:r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endParaRPr lang="fr-FR" b="1" dirty="0"/>
          </a:p>
          <a:p>
            <a:pPr marL="158750" indent="0">
              <a:buNone/>
            </a:pPr>
            <a:r>
              <a:rPr lang="fr-FR" b="1" dirty="0"/>
              <a:t>1. Collecte des données</a:t>
            </a:r>
          </a:p>
          <a:p>
            <a:pPr marL="158750" indent="0">
              <a:buNone/>
            </a:pPr>
            <a:r>
              <a:rPr lang="fr-FR" dirty="0"/>
              <a:t>Données météo </a:t>
            </a:r>
            <a:r>
              <a:rPr lang="fr-FR" dirty="0" err="1"/>
              <a:t>OpenWeather</a:t>
            </a:r>
            <a:r>
              <a:rPr lang="fr-FR" dirty="0"/>
              <a:t> (API)</a:t>
            </a:r>
          </a:p>
          <a:p>
            <a:pPr marL="158750" indent="0">
              <a:buNone/>
            </a:pPr>
            <a:r>
              <a:rPr lang="fr-FR" dirty="0"/>
              <a:t>Données satellite Landsat (USGS)</a:t>
            </a:r>
          </a:p>
          <a:p>
            <a:pPr marL="158750" indent="0">
              <a:buNone/>
            </a:pPr>
            <a:r>
              <a:rPr lang="fr-FR" dirty="0"/>
              <a:t>Historique RTE</a:t>
            </a:r>
          </a:p>
          <a:p>
            <a:pPr marL="158750" indent="0">
              <a:buNone/>
            </a:pPr>
            <a:r>
              <a:rPr lang="fr-FR" dirty="0"/>
              <a:t>Données solaires locales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2. Préparation &amp; nettoyage</a:t>
            </a:r>
          </a:p>
          <a:p>
            <a:pPr marL="158750" indent="0">
              <a:buNone/>
            </a:pPr>
            <a:r>
              <a:rPr lang="fr-FR" dirty="0"/>
              <a:t>Standardisation</a:t>
            </a:r>
          </a:p>
          <a:p>
            <a:pPr marL="158750" indent="0">
              <a:buNone/>
            </a:pPr>
            <a:r>
              <a:rPr lang="fr-FR" dirty="0"/>
              <a:t>Alignement temporel</a:t>
            </a:r>
          </a:p>
          <a:p>
            <a:pPr marL="158750" indent="0">
              <a:buNone/>
            </a:pPr>
            <a:r>
              <a:rPr lang="fr-FR" dirty="0"/>
              <a:t>Filtrage géographique Rhône-Alpes</a:t>
            </a:r>
          </a:p>
          <a:p>
            <a:pPr marL="158750" indent="0">
              <a:buNone/>
            </a:pPr>
            <a:r>
              <a:rPr lang="fr-FR" dirty="0"/>
              <a:t>Mise en qualité</a:t>
            </a:r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3. Entraînement &amp; suivi du modèle</a:t>
            </a:r>
          </a:p>
          <a:p>
            <a:pPr marL="158750" indent="0">
              <a:buNone/>
            </a:pPr>
            <a:r>
              <a:rPr lang="fr-FR" dirty="0"/>
              <a:t>Entraînement local</a:t>
            </a:r>
          </a:p>
          <a:p>
            <a:pPr marL="158750" indent="0">
              <a:buNone/>
            </a:pPr>
            <a:r>
              <a:rPr lang="fr-FR" dirty="0"/>
              <a:t>Suivi via </a:t>
            </a:r>
            <a:r>
              <a:rPr lang="fr-FR" dirty="0" err="1"/>
              <a:t>MLflow</a:t>
            </a:r>
            <a:endParaRPr lang="fr-FR" dirty="0"/>
          </a:p>
          <a:p>
            <a:pPr marL="158750" indent="0">
              <a:buNone/>
            </a:pPr>
            <a:r>
              <a:rPr lang="fr-FR" dirty="0" err="1"/>
              <a:t>Versionning</a:t>
            </a:r>
            <a:r>
              <a:rPr lang="fr-FR" dirty="0"/>
              <a:t> dans Model </a:t>
            </a:r>
            <a:r>
              <a:rPr lang="fr-FR" dirty="0" err="1"/>
              <a:t>Registry</a:t>
            </a:r>
            <a:endParaRPr lang="fr-FR" dirty="0"/>
          </a:p>
          <a:p>
            <a:pPr marL="158750" indent="0">
              <a:buNone/>
            </a:pPr>
            <a:endParaRPr lang="fr-FR" dirty="0"/>
          </a:p>
          <a:p>
            <a:pPr marL="158750" indent="0">
              <a:buNone/>
            </a:pPr>
            <a:r>
              <a:rPr lang="fr-FR" b="1" dirty="0"/>
              <a:t>4. API &amp; Application</a:t>
            </a:r>
          </a:p>
          <a:p>
            <a:pPr marL="158750" indent="0">
              <a:buNone/>
            </a:pPr>
            <a:r>
              <a:rPr lang="fr-FR" dirty="0"/>
              <a:t>Modèle servi via une API</a:t>
            </a:r>
          </a:p>
          <a:p>
            <a:pPr marL="158750" indent="0">
              <a:buNone/>
            </a:pPr>
            <a:r>
              <a:rPr lang="fr-FR" dirty="0"/>
              <a:t>Dashboard </a:t>
            </a:r>
            <a:r>
              <a:rPr lang="fr-FR" dirty="0" err="1"/>
              <a:t>Streamlit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EDA + prévisions 3 jours accessibles à l’utilisateur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0619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F2B25E5B-3BBB-2380-1421-D652C1294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9C409CB-9071-CED7-BDA4-BB58613CF3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A29E63D-75FC-B62E-5E84-6FE9E259CB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1767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B554645-57BC-E513-33E3-88F5A4329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8952828-813C-CA40-3FA6-245853CA7F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2AAA7156-C80B-0A58-171F-3AE6D8085E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4503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>
          <a:extLst>
            <a:ext uri="{FF2B5EF4-FFF2-40B4-BE49-F238E27FC236}">
              <a16:creationId xmlns:a16="http://schemas.microsoft.com/office/drawing/2014/main" id="{A2A17C4A-7811-F8FB-393C-7F4C3C6D3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3b886ea_0_1:notes">
            <a:extLst>
              <a:ext uri="{FF2B5EF4-FFF2-40B4-BE49-F238E27FC236}">
                <a16:creationId xmlns:a16="http://schemas.microsoft.com/office/drawing/2014/main" id="{83FEA280-02EF-46EB-0B69-15B1DA0DC2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c3b886ea_0_1:notes">
            <a:extLst>
              <a:ext uri="{FF2B5EF4-FFF2-40B4-BE49-F238E27FC236}">
                <a16:creationId xmlns:a16="http://schemas.microsoft.com/office/drawing/2014/main" id="{F956A9E6-7C2B-75B0-CA20-8D14F2C070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3613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556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93284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85729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5344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28702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4902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2528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42620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98769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2943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6234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8435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409105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jp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35474" y="2182215"/>
            <a:ext cx="7411679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Plan your trip with Kayak</a:t>
            </a:r>
            <a:r>
              <a:rPr lang="fr-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  <a:endParaRPr sz="4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50" y="2595750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735464" y="3010605"/>
            <a:ext cx="4629016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Build &amp; Manage a Data Infrastructure</a:t>
            </a:r>
            <a:endParaRPr sz="2500" dirty="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2" name="Google Shape;57;p13">
            <a:extLst>
              <a:ext uri="{FF2B5EF4-FFF2-40B4-BE49-F238E27FC236}">
                <a16:creationId xmlns:a16="http://schemas.microsoft.com/office/drawing/2014/main" id="{57DEF025-3287-AC4F-B3FC-747B4D27CCFE}"/>
              </a:ext>
            </a:extLst>
          </p:cNvPr>
          <p:cNvSpPr txBox="1">
            <a:spLocks/>
          </p:cNvSpPr>
          <p:nvPr/>
        </p:nvSpPr>
        <p:spPr>
          <a:xfrm>
            <a:off x="735464" y="3693307"/>
            <a:ext cx="2716396" cy="278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fr-FR" sz="1200" b="1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Rédacteur : </a:t>
            </a:r>
            <a:r>
              <a:rPr lang="fr-FR" sz="12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Jean-Yves Vuillequez</a:t>
            </a:r>
          </a:p>
        </p:txBody>
      </p:sp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124BAD35-7509-EAFD-F0C5-0C17E26060D0}"/>
              </a:ext>
            </a:extLst>
          </p:cNvPr>
          <p:cNvSpPr txBox="1">
            <a:spLocks/>
          </p:cNvSpPr>
          <p:nvPr/>
        </p:nvSpPr>
        <p:spPr>
          <a:xfrm>
            <a:off x="769339" y="1683667"/>
            <a:ext cx="7411679" cy="6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fr-FR" sz="1200" dirty="0"/>
              <a:t>RNCP35288 CDSD</a:t>
            </a:r>
            <a:r>
              <a:rPr lang="fr-FR" sz="12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03307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Contexte et enjeu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Flèche : droite 1">
            <a:extLst>
              <a:ext uri="{FF2B5EF4-FFF2-40B4-BE49-F238E27FC236}">
                <a16:creationId xmlns:a16="http://schemas.microsoft.com/office/drawing/2014/main" id="{86EAA274-6C17-67CB-A10D-51EEF8179EBB}"/>
              </a:ext>
            </a:extLst>
          </p:cNvPr>
          <p:cNvSpPr/>
          <p:nvPr/>
        </p:nvSpPr>
        <p:spPr>
          <a:xfrm>
            <a:off x="617497" y="1132209"/>
            <a:ext cx="541478" cy="53141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/>
          </a:p>
        </p:txBody>
      </p:sp>
      <p:sp>
        <p:nvSpPr>
          <p:cNvPr id="5" name="Google Shape;69;p3">
            <a:extLst>
              <a:ext uri="{FF2B5EF4-FFF2-40B4-BE49-F238E27FC236}">
                <a16:creationId xmlns:a16="http://schemas.microsoft.com/office/drawing/2014/main" id="{C9E79F0C-F757-C223-90A8-073753256F1C}"/>
              </a:ext>
            </a:extLst>
          </p:cNvPr>
          <p:cNvSpPr/>
          <p:nvPr/>
        </p:nvSpPr>
        <p:spPr>
          <a:xfrm>
            <a:off x="1260039" y="1164423"/>
            <a:ext cx="7266464" cy="17063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73;p3">
            <a:extLst>
              <a:ext uri="{FF2B5EF4-FFF2-40B4-BE49-F238E27FC236}">
                <a16:creationId xmlns:a16="http://schemas.microsoft.com/office/drawing/2014/main" id="{243FF7A6-205C-44FD-4C04-67C8CD0DF557}"/>
              </a:ext>
            </a:extLst>
          </p:cNvPr>
          <p:cNvSpPr txBox="1">
            <a:spLocks/>
          </p:cNvSpPr>
          <p:nvPr/>
        </p:nvSpPr>
        <p:spPr>
          <a:xfrm>
            <a:off x="1260039" y="1164423"/>
            <a:ext cx="7266464" cy="300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SzPct val="100000"/>
              <a:buNone/>
            </a:pPr>
            <a:r>
              <a:rPr lang="fr-FR" sz="1400" b="1" dirty="0"/>
              <a:t>Objectif : </a:t>
            </a:r>
          </a:p>
          <a:p>
            <a:pPr>
              <a:buSzPct val="100000"/>
            </a:pPr>
            <a:r>
              <a:rPr lang="fr-FR" sz="1400" dirty="0"/>
              <a:t>Aider Kayak à mieux recommander des destinations : Combinaison de signaux externes (météo) et signaux d’offre (hébergements : quantité, notes, localisation).</a:t>
            </a:r>
          </a:p>
          <a:p>
            <a:pPr>
              <a:buSzPct val="100000"/>
            </a:pPr>
            <a:endParaRPr lang="fr-FR" sz="1400" dirty="0"/>
          </a:p>
          <a:p>
            <a:pPr>
              <a:buSzPct val="100000"/>
            </a:pPr>
            <a:r>
              <a:rPr lang="fr-FR" sz="1400" dirty="0"/>
              <a:t>L’enjeu est d’identifier les destinations les plus attractives selon des critères objectifs (ex : météo favorable + offre d’hôtels bien notés).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>
          <a:extLst>
            <a:ext uri="{FF2B5EF4-FFF2-40B4-BE49-F238E27FC236}">
              <a16:creationId xmlns:a16="http://schemas.microsoft.com/office/drawing/2014/main" id="{102D340D-B8AB-12B1-1341-CA7D51F05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CCAE5A27-B2A2-0280-F66C-5CDBE7E24E20}"/>
              </a:ext>
            </a:extLst>
          </p:cNvPr>
          <p:cNvSpPr/>
          <p:nvPr/>
        </p:nvSpPr>
        <p:spPr>
          <a:xfrm>
            <a:off x="6374912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1050" b="1" dirty="0"/>
              <a:t>Visualisation</a:t>
            </a:r>
          </a:p>
        </p:txBody>
      </p:sp>
      <p:sp>
        <p:nvSpPr>
          <p:cNvPr id="22" name="Forme libre : forme 21">
            <a:extLst>
              <a:ext uri="{FF2B5EF4-FFF2-40B4-BE49-F238E27FC236}">
                <a16:creationId xmlns:a16="http://schemas.microsoft.com/office/drawing/2014/main" id="{55F95513-FB46-9FE4-91D4-34DF9BFEC6C4}"/>
              </a:ext>
            </a:extLst>
          </p:cNvPr>
          <p:cNvSpPr/>
          <p:nvPr/>
        </p:nvSpPr>
        <p:spPr>
          <a:xfrm>
            <a:off x="4346332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1050" b="1" dirty="0" err="1"/>
              <a:t>Transform</a:t>
            </a:r>
            <a:endParaRPr lang="fr-FR" sz="1050" b="1" dirty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44D928FD-3F68-ECAE-DF01-69E25D43D94B}"/>
              </a:ext>
            </a:extLst>
          </p:cNvPr>
          <p:cNvSpPr/>
          <p:nvPr/>
        </p:nvSpPr>
        <p:spPr>
          <a:xfrm>
            <a:off x="2293137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1050" b="1" dirty="0" err="1"/>
              <a:t>Load</a:t>
            </a:r>
            <a:r>
              <a:rPr lang="fr-FR" sz="1050" b="1" dirty="0"/>
              <a:t> </a:t>
            </a:r>
          </a:p>
        </p:txBody>
      </p:sp>
      <p:sp>
        <p:nvSpPr>
          <p:cNvPr id="96" name="Google Shape;96;p5">
            <a:extLst>
              <a:ext uri="{FF2B5EF4-FFF2-40B4-BE49-F238E27FC236}">
                <a16:creationId xmlns:a16="http://schemas.microsoft.com/office/drawing/2014/main" id="{E0E7B8E7-F933-D99A-FC55-A7E0AFDF355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Process et pipeline data</a:t>
            </a:r>
          </a:p>
        </p:txBody>
      </p:sp>
      <p:pic>
        <p:nvPicPr>
          <p:cNvPr id="97" name="Google Shape;97;p5">
            <a:extLst>
              <a:ext uri="{FF2B5EF4-FFF2-40B4-BE49-F238E27FC236}">
                <a16:creationId xmlns:a16="http://schemas.microsoft.com/office/drawing/2014/main" id="{A1784225-A032-0CBA-51D9-09FCED9F28E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rme libre : forme 1">
            <a:extLst>
              <a:ext uri="{FF2B5EF4-FFF2-40B4-BE49-F238E27FC236}">
                <a16:creationId xmlns:a16="http://schemas.microsoft.com/office/drawing/2014/main" id="{F584810C-5501-210A-FC09-7E76BEE6CF2D}"/>
              </a:ext>
            </a:extLst>
          </p:cNvPr>
          <p:cNvSpPr/>
          <p:nvPr/>
        </p:nvSpPr>
        <p:spPr>
          <a:xfrm>
            <a:off x="252179" y="936409"/>
            <a:ext cx="2310321" cy="348427"/>
          </a:xfrm>
          <a:custGeom>
            <a:avLst/>
            <a:gdLst>
              <a:gd name="connsiteX0" fmla="*/ 0 w 1839339"/>
              <a:gd name="connsiteY0" fmla="*/ 0 h 533101"/>
              <a:gd name="connsiteX1" fmla="*/ 1572789 w 1839339"/>
              <a:gd name="connsiteY1" fmla="*/ 0 h 533101"/>
              <a:gd name="connsiteX2" fmla="*/ 1839339 w 1839339"/>
              <a:gd name="connsiteY2" fmla="*/ 266551 h 533101"/>
              <a:gd name="connsiteX3" fmla="*/ 1572789 w 1839339"/>
              <a:gd name="connsiteY3" fmla="*/ 533101 h 533101"/>
              <a:gd name="connsiteX4" fmla="*/ 0 w 1839339"/>
              <a:gd name="connsiteY4" fmla="*/ 533101 h 533101"/>
              <a:gd name="connsiteX5" fmla="*/ 266551 w 1839339"/>
              <a:gd name="connsiteY5" fmla="*/ 266551 h 533101"/>
              <a:gd name="connsiteX6" fmla="*/ 0 w 1839339"/>
              <a:gd name="connsiteY6" fmla="*/ 0 h 53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339" h="533101">
                <a:moveTo>
                  <a:pt x="0" y="0"/>
                </a:moveTo>
                <a:lnTo>
                  <a:pt x="1572789" y="0"/>
                </a:lnTo>
                <a:lnTo>
                  <a:pt x="1839339" y="266551"/>
                </a:lnTo>
                <a:lnTo>
                  <a:pt x="1572789" y="533101"/>
                </a:lnTo>
                <a:lnTo>
                  <a:pt x="0" y="533101"/>
                </a:lnTo>
                <a:lnTo>
                  <a:pt x="266551" y="2665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10557" tIns="14669" rIns="281219" bIns="14669" numCol="1" spcCol="1270" anchor="ctr" anchorCtr="0">
            <a:noAutofit/>
          </a:bodyPr>
          <a:lstStyle/>
          <a:p>
            <a:pPr marL="0" lvl="0" indent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1050" b="1" dirty="0" err="1"/>
              <a:t>Extract</a:t>
            </a:r>
            <a:endParaRPr lang="fr-FR" sz="1050" kern="1200" dirty="0"/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66A68388-D1A7-6AC6-5F1F-65E1A6494D4A}"/>
              </a:ext>
            </a:extLst>
          </p:cNvPr>
          <p:cNvCxnSpPr>
            <a:cxnSpLocks/>
          </p:cNvCxnSpPr>
          <p:nvPr/>
        </p:nvCxnSpPr>
        <p:spPr>
          <a:xfrm>
            <a:off x="2293137" y="1699060"/>
            <a:ext cx="0" cy="302695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AutoShape 4" descr="Booking.com Vector Logo - Download Free SVG Icon ...">
            <a:extLst>
              <a:ext uri="{FF2B5EF4-FFF2-40B4-BE49-F238E27FC236}">
                <a16:creationId xmlns:a16="http://schemas.microsoft.com/office/drawing/2014/main" id="{B5264D3D-0F48-4BD6-3DBC-5D4AC844BD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6597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ACDC3C18-1086-8C1E-C9AB-C788E91C54FF}"/>
              </a:ext>
            </a:extLst>
          </p:cNvPr>
          <p:cNvCxnSpPr>
            <a:cxnSpLocks/>
          </p:cNvCxnSpPr>
          <p:nvPr/>
        </p:nvCxnSpPr>
        <p:spPr>
          <a:xfrm>
            <a:off x="6438417" y="1699060"/>
            <a:ext cx="0" cy="302695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Rectangle : coins arrondis 119">
            <a:extLst>
              <a:ext uri="{FF2B5EF4-FFF2-40B4-BE49-F238E27FC236}">
                <a16:creationId xmlns:a16="http://schemas.microsoft.com/office/drawing/2014/main" id="{F5D3715C-8231-AF8C-D61A-36716AAF73B5}"/>
              </a:ext>
            </a:extLst>
          </p:cNvPr>
          <p:cNvSpPr/>
          <p:nvPr/>
        </p:nvSpPr>
        <p:spPr>
          <a:xfrm>
            <a:off x="4661104" y="3616124"/>
            <a:ext cx="1677546" cy="868304"/>
          </a:xfrm>
          <a:prstGeom prst="roundRect">
            <a:avLst/>
          </a:prstGeom>
          <a:noFill/>
          <a:ln w="9525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5D2296C3-7FAE-0FAE-DD68-5ABD379913D6}"/>
              </a:ext>
            </a:extLst>
          </p:cNvPr>
          <p:cNvGrpSpPr/>
          <p:nvPr/>
        </p:nvGrpSpPr>
        <p:grpSpPr>
          <a:xfrm>
            <a:off x="4217914" y="1802696"/>
            <a:ext cx="2157619" cy="1079200"/>
            <a:chOff x="4217914" y="1802696"/>
            <a:chExt cx="2157619" cy="1079200"/>
          </a:xfrm>
        </p:grpSpPr>
        <p:cxnSp>
          <p:nvCxnSpPr>
            <p:cNvPr id="101" name="Connecteur droit avec flèche 100">
              <a:extLst>
                <a:ext uri="{FF2B5EF4-FFF2-40B4-BE49-F238E27FC236}">
                  <a16:creationId xmlns:a16="http://schemas.microsoft.com/office/drawing/2014/main" id="{F72AD230-5034-BE72-3D5C-7B0D03F13E89}"/>
                </a:ext>
              </a:extLst>
            </p:cNvPr>
            <p:cNvCxnSpPr>
              <a:cxnSpLocks/>
              <a:stCxn id="71" idx="3"/>
              <a:endCxn id="105" idx="1"/>
            </p:cNvCxnSpPr>
            <p:nvPr/>
          </p:nvCxnSpPr>
          <p:spPr>
            <a:xfrm>
              <a:off x="4217914" y="2447744"/>
              <a:ext cx="443190" cy="0"/>
            </a:xfrm>
            <a:prstGeom prst="straightConnector1">
              <a:avLst/>
            </a:prstGeom>
            <a:ln w="12700">
              <a:solidFill>
                <a:srgbClr val="B2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Rectangle : coins arrondis 104">
              <a:extLst>
                <a:ext uri="{FF2B5EF4-FFF2-40B4-BE49-F238E27FC236}">
                  <a16:creationId xmlns:a16="http://schemas.microsoft.com/office/drawing/2014/main" id="{F5742AAB-4132-4492-D2F0-4E9BF5355A9D}"/>
                </a:ext>
              </a:extLst>
            </p:cNvPr>
            <p:cNvSpPr/>
            <p:nvPr/>
          </p:nvSpPr>
          <p:spPr>
            <a:xfrm>
              <a:off x="4661104" y="2013592"/>
              <a:ext cx="1677546" cy="868304"/>
            </a:xfrm>
            <a:prstGeom prst="roundRect">
              <a:avLst/>
            </a:prstGeom>
            <a:noFill/>
            <a:ln w="9525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1025" name="Image 1024" descr="Une image contenant Police, Graphique, logo, symbole&#10;&#10;Le contenu généré par l’IA peut être incorrect.">
              <a:extLst>
                <a:ext uri="{FF2B5EF4-FFF2-40B4-BE49-F238E27FC236}">
                  <a16:creationId xmlns:a16="http://schemas.microsoft.com/office/drawing/2014/main" id="{2A665D4E-0C91-AED2-93EA-5686502C0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83313" y="1802696"/>
              <a:ext cx="492220" cy="348426"/>
            </a:xfrm>
            <a:prstGeom prst="rect">
              <a:avLst/>
            </a:prstGeom>
            <a:ln>
              <a:solidFill>
                <a:srgbClr val="E4E9EB"/>
              </a:solidFill>
            </a:ln>
          </p:spPr>
        </p:pic>
        <p:pic>
          <p:nvPicPr>
            <p:cNvPr id="1027" name="Picture 2">
              <a:extLst>
                <a:ext uri="{FF2B5EF4-FFF2-40B4-BE49-F238E27FC236}">
                  <a16:creationId xmlns:a16="http://schemas.microsoft.com/office/drawing/2014/main" id="{E3F87160-8057-08FB-F58A-4585EACE9B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0" t="16870" r="16971" b="17050"/>
            <a:stretch>
              <a:fillRect/>
            </a:stretch>
          </p:blipFill>
          <p:spPr bwMode="auto">
            <a:xfrm>
              <a:off x="5327442" y="2190058"/>
              <a:ext cx="329791" cy="344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1" name="ZoneTexte 1030">
              <a:extLst>
                <a:ext uri="{FF2B5EF4-FFF2-40B4-BE49-F238E27FC236}">
                  <a16:creationId xmlns:a16="http://schemas.microsoft.com/office/drawing/2014/main" id="{8AA23F84-B016-FBB2-EEA6-E4295E903DD0}"/>
                </a:ext>
              </a:extLst>
            </p:cNvPr>
            <p:cNvSpPr txBox="1"/>
            <p:nvPr/>
          </p:nvSpPr>
          <p:spPr>
            <a:xfrm>
              <a:off x="4655563" y="2524919"/>
              <a:ext cx="17162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 err="1"/>
                <a:t>Cleaning</a:t>
              </a:r>
              <a:r>
                <a:rPr lang="fr-FR" sz="700" b="1" dirty="0"/>
                <a:t>, jointures, calcul du Top 5 des villes selon critères</a:t>
              </a:r>
            </a:p>
          </p:txBody>
        </p:sp>
      </p:grp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5FBCC9FD-5646-64AA-190A-5390FC6CDA39}"/>
              </a:ext>
            </a:extLst>
          </p:cNvPr>
          <p:cNvCxnSpPr>
            <a:cxnSpLocks/>
          </p:cNvCxnSpPr>
          <p:nvPr/>
        </p:nvCxnSpPr>
        <p:spPr>
          <a:xfrm>
            <a:off x="4447057" y="1699060"/>
            <a:ext cx="0" cy="302695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CF82CF98-CDDA-4FD4-497B-3B2F5F360597}"/>
              </a:ext>
            </a:extLst>
          </p:cNvPr>
          <p:cNvGrpSpPr/>
          <p:nvPr/>
        </p:nvGrpSpPr>
        <p:grpSpPr>
          <a:xfrm>
            <a:off x="2136253" y="1624758"/>
            <a:ext cx="2218564" cy="1257138"/>
            <a:chOff x="2136253" y="1624758"/>
            <a:chExt cx="2218564" cy="1257138"/>
          </a:xfrm>
        </p:grpSpPr>
        <p:sp>
          <p:nvSpPr>
            <p:cNvPr id="71" name="Rectangle : coins arrondis 70">
              <a:extLst>
                <a:ext uri="{FF2B5EF4-FFF2-40B4-BE49-F238E27FC236}">
                  <a16:creationId xmlns:a16="http://schemas.microsoft.com/office/drawing/2014/main" id="{E74B2057-34BC-1980-9671-44A128491597}"/>
                </a:ext>
              </a:extLst>
            </p:cNvPr>
            <p:cNvSpPr/>
            <p:nvPr/>
          </p:nvSpPr>
          <p:spPr>
            <a:xfrm>
              <a:off x="2532842" y="2013592"/>
              <a:ext cx="1685072" cy="868304"/>
            </a:xfrm>
            <a:prstGeom prst="roundRect">
              <a:avLst/>
            </a:prstGeom>
            <a:noFill/>
            <a:ln w="9525">
              <a:solidFill>
                <a:srgbClr val="7030A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9F92FB23-9D37-AEB9-493C-1E3DAE1913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0" t="16870" r="16971" b="17050"/>
            <a:stretch>
              <a:fillRect/>
            </a:stretch>
          </p:blipFill>
          <p:spPr bwMode="auto">
            <a:xfrm>
              <a:off x="3477134" y="2205740"/>
              <a:ext cx="329791" cy="344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8F4E38AC-BE48-C051-2259-41AEB1F6A752}"/>
                </a:ext>
              </a:extLst>
            </p:cNvPr>
            <p:cNvSpPr txBox="1"/>
            <p:nvPr/>
          </p:nvSpPr>
          <p:spPr>
            <a:xfrm>
              <a:off x="2708127" y="2524919"/>
              <a:ext cx="13902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Données brutes météo et GPS</a:t>
              </a:r>
            </a:p>
          </p:txBody>
        </p:sp>
        <p:sp>
          <p:nvSpPr>
            <p:cNvPr id="82" name="Rectangle : coins arrondis 81">
              <a:extLst>
                <a:ext uri="{FF2B5EF4-FFF2-40B4-BE49-F238E27FC236}">
                  <a16:creationId xmlns:a16="http://schemas.microsoft.com/office/drawing/2014/main" id="{70820C9A-B957-87A8-109D-6C661627DA4C}"/>
                </a:ext>
              </a:extLst>
            </p:cNvPr>
            <p:cNvSpPr/>
            <p:nvPr/>
          </p:nvSpPr>
          <p:spPr>
            <a:xfrm>
              <a:off x="3486426" y="1826155"/>
              <a:ext cx="868391" cy="25260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800" b="1" dirty="0">
                  <a:solidFill>
                    <a:schemeClr val="tx1"/>
                  </a:solidFill>
                </a:rPr>
                <a:t>AWS S3</a:t>
              </a:r>
            </a:p>
          </p:txBody>
        </p:sp>
        <p:pic>
          <p:nvPicPr>
            <p:cNvPr id="89" name="Picture 2">
              <a:extLst>
                <a:ext uri="{FF2B5EF4-FFF2-40B4-BE49-F238E27FC236}">
                  <a16:creationId xmlns:a16="http://schemas.microsoft.com/office/drawing/2014/main" id="{30B0A939-DA32-B4CA-C707-BE2AA782849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0" t="16870" r="16971" b="17050"/>
            <a:stretch>
              <a:fillRect/>
            </a:stretch>
          </p:blipFill>
          <p:spPr bwMode="auto">
            <a:xfrm>
              <a:off x="2974552" y="2205740"/>
              <a:ext cx="329791" cy="344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93" name="Connecteur droit avec flèche 92">
              <a:extLst>
                <a:ext uri="{FF2B5EF4-FFF2-40B4-BE49-F238E27FC236}">
                  <a16:creationId xmlns:a16="http://schemas.microsoft.com/office/drawing/2014/main" id="{EC914DB9-6E09-D50F-9EF6-BA3A5070B7F3}"/>
                </a:ext>
              </a:extLst>
            </p:cNvPr>
            <p:cNvCxnSpPr>
              <a:cxnSpLocks/>
              <a:stCxn id="127" idx="3"/>
              <a:endCxn id="71" idx="1"/>
            </p:cNvCxnSpPr>
            <p:nvPr/>
          </p:nvCxnSpPr>
          <p:spPr>
            <a:xfrm flipV="1">
              <a:off x="2136253" y="2447744"/>
              <a:ext cx="396589" cy="1199"/>
            </a:xfrm>
            <a:prstGeom prst="straightConnector1">
              <a:avLst/>
            </a:prstGeom>
            <a:ln w="12700">
              <a:solidFill>
                <a:srgbClr val="B2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6" name="Graphique 125">
              <a:extLst>
                <a:ext uri="{FF2B5EF4-FFF2-40B4-BE49-F238E27FC236}">
                  <a16:creationId xmlns:a16="http://schemas.microsoft.com/office/drawing/2014/main" id="{E853B709-6448-3677-B7E0-DEF093A40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59701" y="1624758"/>
              <a:ext cx="295116" cy="295116"/>
            </a:xfrm>
            <a:prstGeom prst="rect">
              <a:avLst/>
            </a:prstGeom>
          </p:spPr>
        </p:pic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B7245698-CB86-9A60-6278-43F41E60C480}"/>
              </a:ext>
            </a:extLst>
          </p:cNvPr>
          <p:cNvGrpSpPr/>
          <p:nvPr/>
        </p:nvGrpSpPr>
        <p:grpSpPr>
          <a:xfrm>
            <a:off x="2100252" y="3227788"/>
            <a:ext cx="2254565" cy="1257138"/>
            <a:chOff x="2100252" y="3227788"/>
            <a:chExt cx="2254565" cy="1257138"/>
          </a:xfrm>
        </p:grpSpPr>
        <p:sp>
          <p:nvSpPr>
            <p:cNvPr id="63" name="Rectangle : coins arrondis 62">
              <a:extLst>
                <a:ext uri="{FF2B5EF4-FFF2-40B4-BE49-F238E27FC236}">
                  <a16:creationId xmlns:a16="http://schemas.microsoft.com/office/drawing/2014/main" id="{8C61D710-B2E6-B407-1D44-D54E1F33C55B}"/>
                </a:ext>
              </a:extLst>
            </p:cNvPr>
            <p:cNvSpPr/>
            <p:nvPr/>
          </p:nvSpPr>
          <p:spPr>
            <a:xfrm>
              <a:off x="2532842" y="3616622"/>
              <a:ext cx="1685072" cy="868304"/>
            </a:xfrm>
            <a:prstGeom prst="roundRect">
              <a:avLst/>
            </a:prstGeom>
            <a:noFill/>
            <a:ln w="9525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64" name="Picture 2">
              <a:extLst>
                <a:ext uri="{FF2B5EF4-FFF2-40B4-BE49-F238E27FC236}">
                  <a16:creationId xmlns:a16="http://schemas.microsoft.com/office/drawing/2014/main" id="{558A4EB7-2DCC-5207-EF3D-18878527AA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0" t="16870" r="16971" b="17050"/>
            <a:stretch>
              <a:fillRect/>
            </a:stretch>
          </p:blipFill>
          <p:spPr bwMode="auto">
            <a:xfrm>
              <a:off x="3232711" y="3808770"/>
              <a:ext cx="329791" cy="344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8478DCB1-743D-32A2-4970-2BC3B555CD0F}"/>
                </a:ext>
              </a:extLst>
            </p:cNvPr>
            <p:cNvSpPr txBox="1"/>
            <p:nvPr/>
          </p:nvSpPr>
          <p:spPr>
            <a:xfrm>
              <a:off x="2708127" y="4127949"/>
              <a:ext cx="13902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Données brutes hôtels par ville</a:t>
              </a:r>
            </a:p>
          </p:txBody>
        </p:sp>
        <p:sp>
          <p:nvSpPr>
            <p:cNvPr id="66" name="Rectangle : coins arrondis 65">
              <a:extLst>
                <a:ext uri="{FF2B5EF4-FFF2-40B4-BE49-F238E27FC236}">
                  <a16:creationId xmlns:a16="http://schemas.microsoft.com/office/drawing/2014/main" id="{88E8DCA1-33DE-39BB-537A-9C411235F40E}"/>
                </a:ext>
              </a:extLst>
            </p:cNvPr>
            <p:cNvSpPr/>
            <p:nvPr/>
          </p:nvSpPr>
          <p:spPr>
            <a:xfrm>
              <a:off x="3486426" y="3429185"/>
              <a:ext cx="868391" cy="25260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800" b="1" dirty="0">
                  <a:solidFill>
                    <a:schemeClr val="tx1"/>
                  </a:solidFill>
                </a:rPr>
                <a:t>AWS S3</a:t>
              </a:r>
            </a:p>
          </p:txBody>
        </p:sp>
        <p:pic>
          <p:nvPicPr>
            <p:cNvPr id="68" name="Graphique 67">
              <a:extLst>
                <a:ext uri="{FF2B5EF4-FFF2-40B4-BE49-F238E27FC236}">
                  <a16:creationId xmlns:a16="http://schemas.microsoft.com/office/drawing/2014/main" id="{7D12002C-71D9-E0DC-E047-B12CA6B259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59701" y="3227788"/>
              <a:ext cx="295116" cy="295116"/>
            </a:xfrm>
            <a:prstGeom prst="rect">
              <a:avLst/>
            </a:prstGeom>
          </p:spPr>
        </p:pic>
        <p:cxnSp>
          <p:nvCxnSpPr>
            <p:cNvPr id="80" name="Connecteur droit avec flèche 79">
              <a:extLst>
                <a:ext uri="{FF2B5EF4-FFF2-40B4-BE49-F238E27FC236}">
                  <a16:creationId xmlns:a16="http://schemas.microsoft.com/office/drawing/2014/main" id="{E4F1E67A-21CD-626F-440C-66DE61564C10}"/>
                </a:ext>
              </a:extLst>
            </p:cNvPr>
            <p:cNvCxnSpPr>
              <a:cxnSpLocks/>
              <a:stCxn id="87" idx="3"/>
              <a:endCxn id="63" idx="1"/>
            </p:cNvCxnSpPr>
            <p:nvPr/>
          </p:nvCxnSpPr>
          <p:spPr>
            <a:xfrm flipV="1">
              <a:off x="2100252" y="4050774"/>
              <a:ext cx="432590" cy="70"/>
            </a:xfrm>
            <a:prstGeom prst="straightConnector1">
              <a:avLst/>
            </a:prstGeom>
            <a:ln w="127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CFCA00C6-6248-3DB8-8347-531421431E4B}"/>
              </a:ext>
            </a:extLst>
          </p:cNvPr>
          <p:cNvGrpSpPr/>
          <p:nvPr/>
        </p:nvGrpSpPr>
        <p:grpSpPr>
          <a:xfrm>
            <a:off x="4611996" y="3224112"/>
            <a:ext cx="1779936" cy="457184"/>
            <a:chOff x="4611996" y="3224112"/>
            <a:chExt cx="1779936" cy="457184"/>
          </a:xfrm>
        </p:grpSpPr>
        <p:sp>
          <p:nvSpPr>
            <p:cNvPr id="121" name="Rectangle : coins arrondis 120">
              <a:extLst>
                <a:ext uri="{FF2B5EF4-FFF2-40B4-BE49-F238E27FC236}">
                  <a16:creationId xmlns:a16="http://schemas.microsoft.com/office/drawing/2014/main" id="{4E412003-241A-23BF-83E0-40742C7AF6F6}"/>
                </a:ext>
              </a:extLst>
            </p:cNvPr>
            <p:cNvSpPr/>
            <p:nvPr/>
          </p:nvSpPr>
          <p:spPr>
            <a:xfrm>
              <a:off x="5518492" y="3428687"/>
              <a:ext cx="868391" cy="25260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sz="800" b="1" dirty="0">
                  <a:solidFill>
                    <a:schemeClr val="tx1"/>
                  </a:solidFill>
                </a:rPr>
                <a:t>AWS RDS</a:t>
              </a:r>
            </a:p>
          </p:txBody>
        </p:sp>
        <p:grpSp>
          <p:nvGrpSpPr>
            <p:cNvPr id="17" name="Groupe 16">
              <a:extLst>
                <a:ext uri="{FF2B5EF4-FFF2-40B4-BE49-F238E27FC236}">
                  <a16:creationId xmlns:a16="http://schemas.microsoft.com/office/drawing/2014/main" id="{DB413E0C-D3A6-3591-0323-2A1B9FEF0893}"/>
                </a:ext>
              </a:extLst>
            </p:cNvPr>
            <p:cNvGrpSpPr/>
            <p:nvPr/>
          </p:nvGrpSpPr>
          <p:grpSpPr>
            <a:xfrm>
              <a:off x="6096816" y="3224112"/>
              <a:ext cx="295116" cy="295116"/>
              <a:chOff x="6096816" y="3224112"/>
              <a:chExt cx="295116" cy="295116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21BE7889-51B5-961E-A463-CE07618ACA3B}"/>
                  </a:ext>
                </a:extLst>
              </p:cNvPr>
              <p:cNvSpPr/>
              <p:nvPr/>
            </p:nvSpPr>
            <p:spPr>
              <a:xfrm>
                <a:off x="6096816" y="3224112"/>
                <a:ext cx="295116" cy="295116"/>
              </a:xfrm>
              <a:prstGeom prst="rect">
                <a:avLst/>
              </a:prstGeom>
              <a:gradFill>
                <a:gsLst>
                  <a:gs pos="0">
                    <a:srgbClr val="2E27AD"/>
                  </a:gs>
                  <a:gs pos="50000">
                    <a:srgbClr val="4053D6"/>
                  </a:gs>
                  <a:gs pos="100000">
                    <a:srgbClr val="527FFF"/>
                  </a:gs>
                </a:gsLst>
                <a:lin ang="18900000" scaled="1"/>
              </a:gradFill>
              <a:ln w="11906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9" name="Forme libre : forme 8">
                <a:extLst>
                  <a:ext uri="{FF2B5EF4-FFF2-40B4-BE49-F238E27FC236}">
                    <a16:creationId xmlns:a16="http://schemas.microsoft.com/office/drawing/2014/main" id="{E08DDB87-DC36-9972-703E-CA176E3FD5A8}"/>
                  </a:ext>
                </a:extLst>
              </p:cNvPr>
              <p:cNvSpPr/>
              <p:nvPr/>
            </p:nvSpPr>
            <p:spPr>
              <a:xfrm>
                <a:off x="6146002" y="3273298"/>
                <a:ext cx="196744" cy="196744"/>
              </a:xfrm>
              <a:custGeom>
                <a:avLst/>
                <a:gdLst>
                  <a:gd name="csX0" fmla="*/ 20990 w 196744"/>
                  <a:gd name="csY0" fmla="*/ 12297 h 196744"/>
                  <a:gd name="csX1" fmla="*/ 47378 w 196744"/>
                  <a:gd name="csY1" fmla="*/ 38685 h 196744"/>
                  <a:gd name="csX2" fmla="*/ 38685 w 196744"/>
                  <a:gd name="csY2" fmla="*/ 47391 h 196744"/>
                  <a:gd name="csX3" fmla="*/ 12297 w 196744"/>
                  <a:gd name="csY3" fmla="*/ 20990 h 196744"/>
                  <a:gd name="csX4" fmla="*/ 12297 w 196744"/>
                  <a:gd name="csY4" fmla="*/ 43038 h 196744"/>
                  <a:gd name="csX5" fmla="*/ 0 w 196744"/>
                  <a:gd name="csY5" fmla="*/ 43038 h 196744"/>
                  <a:gd name="csX6" fmla="*/ 0 w 196744"/>
                  <a:gd name="csY6" fmla="*/ 6148 h 196744"/>
                  <a:gd name="csX7" fmla="*/ 6148 w 196744"/>
                  <a:gd name="csY7" fmla="*/ 0 h 196744"/>
                  <a:gd name="csX8" fmla="*/ 43038 w 196744"/>
                  <a:gd name="csY8" fmla="*/ 0 h 196744"/>
                  <a:gd name="csX9" fmla="*/ 43038 w 196744"/>
                  <a:gd name="csY9" fmla="*/ 12297 h 196744"/>
                  <a:gd name="csX10" fmla="*/ 20990 w 196744"/>
                  <a:gd name="csY10" fmla="*/ 12297 h 196744"/>
                  <a:gd name="csX11" fmla="*/ 47378 w 196744"/>
                  <a:gd name="csY11" fmla="*/ 158059 h 196744"/>
                  <a:gd name="csX12" fmla="*/ 20990 w 196744"/>
                  <a:gd name="csY12" fmla="*/ 184448 h 196744"/>
                  <a:gd name="csX13" fmla="*/ 43038 w 196744"/>
                  <a:gd name="csY13" fmla="*/ 184448 h 196744"/>
                  <a:gd name="csX14" fmla="*/ 43038 w 196744"/>
                  <a:gd name="csY14" fmla="*/ 196744 h 196744"/>
                  <a:gd name="csX15" fmla="*/ 6148 w 196744"/>
                  <a:gd name="csY15" fmla="*/ 196744 h 196744"/>
                  <a:gd name="csX16" fmla="*/ 0 w 196744"/>
                  <a:gd name="csY16" fmla="*/ 190596 h 196744"/>
                  <a:gd name="csX17" fmla="*/ 0 w 196744"/>
                  <a:gd name="csY17" fmla="*/ 153706 h 196744"/>
                  <a:gd name="csX18" fmla="*/ 12297 w 196744"/>
                  <a:gd name="csY18" fmla="*/ 153706 h 196744"/>
                  <a:gd name="csX19" fmla="*/ 12297 w 196744"/>
                  <a:gd name="csY19" fmla="*/ 175754 h 196744"/>
                  <a:gd name="csX20" fmla="*/ 38685 w 196744"/>
                  <a:gd name="csY20" fmla="*/ 149353 h 196744"/>
                  <a:gd name="csX21" fmla="*/ 47378 w 196744"/>
                  <a:gd name="csY21" fmla="*/ 158059 h 196744"/>
                  <a:gd name="csX22" fmla="*/ 12297 w 196744"/>
                  <a:gd name="csY22" fmla="*/ 98372 h 196744"/>
                  <a:gd name="csX23" fmla="*/ 43271 w 196744"/>
                  <a:gd name="csY23" fmla="*/ 123813 h 196744"/>
                  <a:gd name="csX24" fmla="*/ 39337 w 196744"/>
                  <a:gd name="csY24" fmla="*/ 135458 h 196744"/>
                  <a:gd name="csX25" fmla="*/ 0 w 196744"/>
                  <a:gd name="csY25" fmla="*/ 98372 h 196744"/>
                  <a:gd name="csX26" fmla="*/ 39337 w 196744"/>
                  <a:gd name="csY26" fmla="*/ 61286 h 196744"/>
                  <a:gd name="csX27" fmla="*/ 43271 w 196744"/>
                  <a:gd name="csY27" fmla="*/ 72931 h 196744"/>
                  <a:gd name="csX28" fmla="*/ 12297 w 196744"/>
                  <a:gd name="csY28" fmla="*/ 98372 h 196744"/>
                  <a:gd name="csX29" fmla="*/ 12297 w 196744"/>
                  <a:gd name="csY29" fmla="*/ 98372 h 196744"/>
                  <a:gd name="csX30" fmla="*/ 184448 w 196744"/>
                  <a:gd name="csY30" fmla="*/ 153706 h 196744"/>
                  <a:gd name="csX31" fmla="*/ 196744 w 196744"/>
                  <a:gd name="csY31" fmla="*/ 153706 h 196744"/>
                  <a:gd name="csX32" fmla="*/ 196744 w 196744"/>
                  <a:gd name="csY32" fmla="*/ 190596 h 196744"/>
                  <a:gd name="csX33" fmla="*/ 190596 w 196744"/>
                  <a:gd name="csY33" fmla="*/ 196744 h 196744"/>
                  <a:gd name="csX34" fmla="*/ 153706 w 196744"/>
                  <a:gd name="csY34" fmla="*/ 196744 h 196744"/>
                  <a:gd name="csX35" fmla="*/ 153706 w 196744"/>
                  <a:gd name="csY35" fmla="*/ 184448 h 196744"/>
                  <a:gd name="csX36" fmla="*/ 175754 w 196744"/>
                  <a:gd name="csY36" fmla="*/ 184448 h 196744"/>
                  <a:gd name="csX37" fmla="*/ 149353 w 196744"/>
                  <a:gd name="csY37" fmla="*/ 158059 h 196744"/>
                  <a:gd name="csX38" fmla="*/ 158047 w 196744"/>
                  <a:gd name="csY38" fmla="*/ 149353 h 196744"/>
                  <a:gd name="csX39" fmla="*/ 184448 w 196744"/>
                  <a:gd name="csY39" fmla="*/ 175754 h 196744"/>
                  <a:gd name="csX40" fmla="*/ 184448 w 196744"/>
                  <a:gd name="csY40" fmla="*/ 153706 h 196744"/>
                  <a:gd name="csX41" fmla="*/ 196744 w 196744"/>
                  <a:gd name="csY41" fmla="*/ 6148 h 196744"/>
                  <a:gd name="csX42" fmla="*/ 196744 w 196744"/>
                  <a:gd name="csY42" fmla="*/ 43038 h 196744"/>
                  <a:gd name="csX43" fmla="*/ 184448 w 196744"/>
                  <a:gd name="csY43" fmla="*/ 43038 h 196744"/>
                  <a:gd name="csX44" fmla="*/ 184448 w 196744"/>
                  <a:gd name="csY44" fmla="*/ 20990 h 196744"/>
                  <a:gd name="csX45" fmla="*/ 158047 w 196744"/>
                  <a:gd name="csY45" fmla="*/ 47391 h 196744"/>
                  <a:gd name="csX46" fmla="*/ 149353 w 196744"/>
                  <a:gd name="csY46" fmla="*/ 38685 h 196744"/>
                  <a:gd name="csX47" fmla="*/ 175754 w 196744"/>
                  <a:gd name="csY47" fmla="*/ 12297 h 196744"/>
                  <a:gd name="csX48" fmla="*/ 153706 w 196744"/>
                  <a:gd name="csY48" fmla="*/ 12297 h 196744"/>
                  <a:gd name="csX49" fmla="*/ 153706 w 196744"/>
                  <a:gd name="csY49" fmla="*/ 0 h 196744"/>
                  <a:gd name="csX50" fmla="*/ 190596 w 196744"/>
                  <a:gd name="csY50" fmla="*/ 0 h 196744"/>
                  <a:gd name="csX51" fmla="*/ 196744 w 196744"/>
                  <a:gd name="csY51" fmla="*/ 6148 h 196744"/>
                  <a:gd name="csX52" fmla="*/ 196744 w 196744"/>
                  <a:gd name="csY52" fmla="*/ 6148 h 196744"/>
                  <a:gd name="csX53" fmla="*/ 196744 w 196744"/>
                  <a:gd name="csY53" fmla="*/ 98372 h 196744"/>
                  <a:gd name="csX54" fmla="*/ 157408 w 196744"/>
                  <a:gd name="csY54" fmla="*/ 135458 h 196744"/>
                  <a:gd name="csX55" fmla="*/ 153460 w 196744"/>
                  <a:gd name="csY55" fmla="*/ 123813 h 196744"/>
                  <a:gd name="csX56" fmla="*/ 184448 w 196744"/>
                  <a:gd name="csY56" fmla="*/ 98372 h 196744"/>
                  <a:gd name="csX57" fmla="*/ 153460 w 196744"/>
                  <a:gd name="csY57" fmla="*/ 72931 h 196744"/>
                  <a:gd name="csX58" fmla="*/ 157408 w 196744"/>
                  <a:gd name="csY58" fmla="*/ 61286 h 196744"/>
                  <a:gd name="csX59" fmla="*/ 196744 w 196744"/>
                  <a:gd name="csY59" fmla="*/ 98372 h 196744"/>
                  <a:gd name="csX60" fmla="*/ 196744 w 196744"/>
                  <a:gd name="csY60" fmla="*/ 98372 h 196744"/>
                  <a:gd name="csX61" fmla="*/ 98372 w 196744"/>
                  <a:gd name="csY61" fmla="*/ 140205 h 196744"/>
                  <a:gd name="csX62" fmla="*/ 73779 w 196744"/>
                  <a:gd name="csY62" fmla="*/ 135655 h 196744"/>
                  <a:gd name="csX63" fmla="*/ 73779 w 196744"/>
                  <a:gd name="csY63" fmla="*/ 81784 h 196744"/>
                  <a:gd name="csX64" fmla="*/ 98372 w 196744"/>
                  <a:gd name="csY64" fmla="*/ 86076 h 196744"/>
                  <a:gd name="csX65" fmla="*/ 123014 w 196744"/>
                  <a:gd name="csY65" fmla="*/ 81772 h 196744"/>
                  <a:gd name="csX66" fmla="*/ 123211 w 196744"/>
                  <a:gd name="csY66" fmla="*/ 134671 h 196744"/>
                  <a:gd name="csX67" fmla="*/ 98372 w 196744"/>
                  <a:gd name="csY67" fmla="*/ 140205 h 196744"/>
                  <a:gd name="csX68" fmla="*/ 98372 w 196744"/>
                  <a:gd name="csY68" fmla="*/ 140205 h 196744"/>
                  <a:gd name="csX69" fmla="*/ 98372 w 196744"/>
                  <a:gd name="csY69" fmla="*/ 61483 h 196744"/>
                  <a:gd name="csX70" fmla="*/ 122805 w 196744"/>
                  <a:gd name="csY70" fmla="*/ 67631 h 196744"/>
                  <a:gd name="csX71" fmla="*/ 98372 w 196744"/>
                  <a:gd name="csY71" fmla="*/ 73779 h 196744"/>
                  <a:gd name="csX72" fmla="*/ 73779 w 196744"/>
                  <a:gd name="csY72" fmla="*/ 68012 h 196744"/>
                  <a:gd name="csX73" fmla="*/ 73779 w 196744"/>
                  <a:gd name="csY73" fmla="*/ 67889 h 196744"/>
                  <a:gd name="csX74" fmla="*/ 98372 w 196744"/>
                  <a:gd name="csY74" fmla="*/ 61483 h 196744"/>
                  <a:gd name="csX75" fmla="*/ 98372 w 196744"/>
                  <a:gd name="csY75" fmla="*/ 61483 h 196744"/>
                  <a:gd name="csX76" fmla="*/ 98372 w 196744"/>
                  <a:gd name="csY76" fmla="*/ 49186 h 196744"/>
                  <a:gd name="csX77" fmla="*/ 61483 w 196744"/>
                  <a:gd name="csY77" fmla="*/ 67631 h 196744"/>
                  <a:gd name="csX78" fmla="*/ 61483 w 196744"/>
                  <a:gd name="csY78" fmla="*/ 135655 h 196744"/>
                  <a:gd name="csX79" fmla="*/ 98372 w 196744"/>
                  <a:gd name="csY79" fmla="*/ 152501 h 196744"/>
                  <a:gd name="csX80" fmla="*/ 135262 w 196744"/>
                  <a:gd name="csY80" fmla="*/ 135655 h 196744"/>
                  <a:gd name="csX81" fmla="*/ 135262 w 196744"/>
                  <a:gd name="csY81" fmla="*/ 67631 h 196744"/>
                  <a:gd name="csX82" fmla="*/ 98372 w 196744"/>
                  <a:gd name="csY82" fmla="*/ 49186 h 196744"/>
                  <a:gd name="csX83" fmla="*/ 98372 w 196744"/>
                  <a:gd name="csY83" fmla="*/ 49186 h 196744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  <a:cxn ang="0">
                    <a:pos x="csX3" y="csY3"/>
                  </a:cxn>
                  <a:cxn ang="0">
                    <a:pos x="csX4" y="csY4"/>
                  </a:cxn>
                  <a:cxn ang="0">
                    <a:pos x="csX5" y="csY5"/>
                  </a:cxn>
                  <a:cxn ang="0">
                    <a:pos x="csX6" y="csY6"/>
                  </a:cxn>
                  <a:cxn ang="0">
                    <a:pos x="csX7" y="csY7"/>
                  </a:cxn>
                  <a:cxn ang="0">
                    <a:pos x="csX8" y="csY8"/>
                  </a:cxn>
                  <a:cxn ang="0">
                    <a:pos x="csX9" y="csY9"/>
                  </a:cxn>
                  <a:cxn ang="0">
                    <a:pos x="csX10" y="csY10"/>
                  </a:cxn>
                  <a:cxn ang="0">
                    <a:pos x="csX11" y="csY11"/>
                  </a:cxn>
                  <a:cxn ang="0">
                    <a:pos x="csX12" y="csY12"/>
                  </a:cxn>
                  <a:cxn ang="0">
                    <a:pos x="csX13" y="csY13"/>
                  </a:cxn>
                  <a:cxn ang="0">
                    <a:pos x="csX14" y="csY14"/>
                  </a:cxn>
                  <a:cxn ang="0">
                    <a:pos x="csX15" y="csY15"/>
                  </a:cxn>
                  <a:cxn ang="0">
                    <a:pos x="csX16" y="csY16"/>
                  </a:cxn>
                  <a:cxn ang="0">
                    <a:pos x="csX17" y="csY17"/>
                  </a:cxn>
                  <a:cxn ang="0">
                    <a:pos x="csX18" y="csY18"/>
                  </a:cxn>
                  <a:cxn ang="0">
                    <a:pos x="csX19" y="csY19"/>
                  </a:cxn>
                  <a:cxn ang="0">
                    <a:pos x="csX20" y="csY20"/>
                  </a:cxn>
                  <a:cxn ang="0">
                    <a:pos x="csX21" y="csY21"/>
                  </a:cxn>
                  <a:cxn ang="0">
                    <a:pos x="csX22" y="csY22"/>
                  </a:cxn>
                  <a:cxn ang="0">
                    <a:pos x="csX23" y="csY23"/>
                  </a:cxn>
                  <a:cxn ang="0">
                    <a:pos x="csX24" y="csY24"/>
                  </a:cxn>
                  <a:cxn ang="0">
                    <a:pos x="csX25" y="csY25"/>
                  </a:cxn>
                  <a:cxn ang="0">
                    <a:pos x="csX26" y="csY26"/>
                  </a:cxn>
                  <a:cxn ang="0">
                    <a:pos x="csX27" y="csY27"/>
                  </a:cxn>
                  <a:cxn ang="0">
                    <a:pos x="csX28" y="csY28"/>
                  </a:cxn>
                  <a:cxn ang="0">
                    <a:pos x="csX29" y="csY29"/>
                  </a:cxn>
                  <a:cxn ang="0">
                    <a:pos x="csX30" y="csY30"/>
                  </a:cxn>
                  <a:cxn ang="0">
                    <a:pos x="csX31" y="csY31"/>
                  </a:cxn>
                  <a:cxn ang="0">
                    <a:pos x="csX32" y="csY32"/>
                  </a:cxn>
                  <a:cxn ang="0">
                    <a:pos x="csX33" y="csY33"/>
                  </a:cxn>
                  <a:cxn ang="0">
                    <a:pos x="csX34" y="csY34"/>
                  </a:cxn>
                  <a:cxn ang="0">
                    <a:pos x="csX35" y="csY35"/>
                  </a:cxn>
                  <a:cxn ang="0">
                    <a:pos x="csX36" y="csY36"/>
                  </a:cxn>
                  <a:cxn ang="0">
                    <a:pos x="csX37" y="csY37"/>
                  </a:cxn>
                  <a:cxn ang="0">
                    <a:pos x="csX38" y="csY38"/>
                  </a:cxn>
                  <a:cxn ang="0">
                    <a:pos x="csX39" y="csY39"/>
                  </a:cxn>
                  <a:cxn ang="0">
                    <a:pos x="csX40" y="csY40"/>
                  </a:cxn>
                  <a:cxn ang="0">
                    <a:pos x="csX41" y="csY41"/>
                  </a:cxn>
                  <a:cxn ang="0">
                    <a:pos x="csX42" y="csY42"/>
                  </a:cxn>
                  <a:cxn ang="0">
                    <a:pos x="csX43" y="csY43"/>
                  </a:cxn>
                  <a:cxn ang="0">
                    <a:pos x="csX44" y="csY44"/>
                  </a:cxn>
                  <a:cxn ang="0">
                    <a:pos x="csX45" y="csY45"/>
                  </a:cxn>
                  <a:cxn ang="0">
                    <a:pos x="csX46" y="csY46"/>
                  </a:cxn>
                  <a:cxn ang="0">
                    <a:pos x="csX47" y="csY47"/>
                  </a:cxn>
                  <a:cxn ang="0">
                    <a:pos x="csX48" y="csY48"/>
                  </a:cxn>
                  <a:cxn ang="0">
                    <a:pos x="csX49" y="csY49"/>
                  </a:cxn>
                  <a:cxn ang="0">
                    <a:pos x="csX50" y="csY50"/>
                  </a:cxn>
                  <a:cxn ang="0">
                    <a:pos x="csX51" y="csY51"/>
                  </a:cxn>
                  <a:cxn ang="0">
                    <a:pos x="csX52" y="csY52"/>
                  </a:cxn>
                  <a:cxn ang="0">
                    <a:pos x="csX53" y="csY53"/>
                  </a:cxn>
                  <a:cxn ang="0">
                    <a:pos x="csX54" y="csY54"/>
                  </a:cxn>
                  <a:cxn ang="0">
                    <a:pos x="csX55" y="csY55"/>
                  </a:cxn>
                  <a:cxn ang="0">
                    <a:pos x="csX56" y="csY56"/>
                  </a:cxn>
                  <a:cxn ang="0">
                    <a:pos x="csX57" y="csY57"/>
                  </a:cxn>
                  <a:cxn ang="0">
                    <a:pos x="csX58" y="csY58"/>
                  </a:cxn>
                  <a:cxn ang="0">
                    <a:pos x="csX59" y="csY59"/>
                  </a:cxn>
                  <a:cxn ang="0">
                    <a:pos x="csX60" y="csY60"/>
                  </a:cxn>
                  <a:cxn ang="0">
                    <a:pos x="csX61" y="csY61"/>
                  </a:cxn>
                  <a:cxn ang="0">
                    <a:pos x="csX62" y="csY62"/>
                  </a:cxn>
                  <a:cxn ang="0">
                    <a:pos x="csX63" y="csY63"/>
                  </a:cxn>
                  <a:cxn ang="0">
                    <a:pos x="csX64" y="csY64"/>
                  </a:cxn>
                  <a:cxn ang="0">
                    <a:pos x="csX65" y="csY65"/>
                  </a:cxn>
                  <a:cxn ang="0">
                    <a:pos x="csX66" y="csY66"/>
                  </a:cxn>
                  <a:cxn ang="0">
                    <a:pos x="csX67" y="csY67"/>
                  </a:cxn>
                  <a:cxn ang="0">
                    <a:pos x="csX68" y="csY68"/>
                  </a:cxn>
                  <a:cxn ang="0">
                    <a:pos x="csX69" y="csY69"/>
                  </a:cxn>
                  <a:cxn ang="0">
                    <a:pos x="csX70" y="csY70"/>
                  </a:cxn>
                  <a:cxn ang="0">
                    <a:pos x="csX71" y="csY71"/>
                  </a:cxn>
                  <a:cxn ang="0">
                    <a:pos x="csX72" y="csY72"/>
                  </a:cxn>
                  <a:cxn ang="0">
                    <a:pos x="csX73" y="csY73"/>
                  </a:cxn>
                  <a:cxn ang="0">
                    <a:pos x="csX74" y="csY74"/>
                  </a:cxn>
                  <a:cxn ang="0">
                    <a:pos x="csX75" y="csY75"/>
                  </a:cxn>
                  <a:cxn ang="0">
                    <a:pos x="csX76" y="csY76"/>
                  </a:cxn>
                  <a:cxn ang="0">
                    <a:pos x="csX77" y="csY77"/>
                  </a:cxn>
                  <a:cxn ang="0">
                    <a:pos x="csX78" y="csY78"/>
                  </a:cxn>
                  <a:cxn ang="0">
                    <a:pos x="csX79" y="csY79"/>
                  </a:cxn>
                  <a:cxn ang="0">
                    <a:pos x="csX80" y="csY80"/>
                  </a:cxn>
                  <a:cxn ang="0">
                    <a:pos x="csX81" y="csY81"/>
                  </a:cxn>
                  <a:cxn ang="0">
                    <a:pos x="csX82" y="csY82"/>
                  </a:cxn>
                  <a:cxn ang="0">
                    <a:pos x="csX83" y="csY83"/>
                  </a:cxn>
                </a:cxnLst>
                <a:rect l="l" t="t" r="r" b="b"/>
                <a:pathLst>
                  <a:path w="196744" h="196744">
                    <a:moveTo>
                      <a:pt x="20990" y="12297"/>
                    </a:moveTo>
                    <a:lnTo>
                      <a:pt x="47378" y="38685"/>
                    </a:lnTo>
                    <a:lnTo>
                      <a:pt x="38685" y="47391"/>
                    </a:lnTo>
                    <a:lnTo>
                      <a:pt x="12297" y="20990"/>
                    </a:lnTo>
                    <a:lnTo>
                      <a:pt x="12297" y="43038"/>
                    </a:lnTo>
                    <a:lnTo>
                      <a:pt x="0" y="43038"/>
                    </a:lnTo>
                    <a:lnTo>
                      <a:pt x="0" y="6148"/>
                    </a:lnTo>
                    <a:cubicBezTo>
                      <a:pt x="0" y="2754"/>
                      <a:pt x="2754" y="0"/>
                      <a:pt x="6148" y="0"/>
                    </a:cubicBezTo>
                    <a:lnTo>
                      <a:pt x="43038" y="0"/>
                    </a:lnTo>
                    <a:lnTo>
                      <a:pt x="43038" y="12297"/>
                    </a:lnTo>
                    <a:lnTo>
                      <a:pt x="20990" y="12297"/>
                    </a:lnTo>
                    <a:close/>
                    <a:moveTo>
                      <a:pt x="47378" y="158059"/>
                    </a:moveTo>
                    <a:lnTo>
                      <a:pt x="20990" y="184448"/>
                    </a:lnTo>
                    <a:lnTo>
                      <a:pt x="43038" y="184448"/>
                    </a:lnTo>
                    <a:lnTo>
                      <a:pt x="43038" y="196744"/>
                    </a:lnTo>
                    <a:lnTo>
                      <a:pt x="6148" y="196744"/>
                    </a:lnTo>
                    <a:cubicBezTo>
                      <a:pt x="2754" y="196744"/>
                      <a:pt x="0" y="193990"/>
                      <a:pt x="0" y="190596"/>
                    </a:cubicBezTo>
                    <a:lnTo>
                      <a:pt x="0" y="153706"/>
                    </a:lnTo>
                    <a:lnTo>
                      <a:pt x="12297" y="153706"/>
                    </a:lnTo>
                    <a:lnTo>
                      <a:pt x="12297" y="175754"/>
                    </a:lnTo>
                    <a:lnTo>
                      <a:pt x="38685" y="149353"/>
                    </a:lnTo>
                    <a:lnTo>
                      <a:pt x="47378" y="158059"/>
                    </a:lnTo>
                    <a:close/>
                    <a:moveTo>
                      <a:pt x="12297" y="98372"/>
                    </a:moveTo>
                    <a:cubicBezTo>
                      <a:pt x="12297" y="107594"/>
                      <a:pt x="24175" y="117333"/>
                      <a:pt x="43271" y="123813"/>
                    </a:cubicBezTo>
                    <a:lnTo>
                      <a:pt x="39337" y="135458"/>
                    </a:lnTo>
                    <a:cubicBezTo>
                      <a:pt x="14338" y="126998"/>
                      <a:pt x="0" y="113472"/>
                      <a:pt x="0" y="98372"/>
                    </a:cubicBezTo>
                    <a:cubicBezTo>
                      <a:pt x="0" y="83272"/>
                      <a:pt x="14338" y="69746"/>
                      <a:pt x="39337" y="61286"/>
                    </a:cubicBezTo>
                    <a:lnTo>
                      <a:pt x="43271" y="72931"/>
                    </a:lnTo>
                    <a:cubicBezTo>
                      <a:pt x="24175" y="79411"/>
                      <a:pt x="12297" y="89150"/>
                      <a:pt x="12297" y="98372"/>
                    </a:cubicBezTo>
                    <a:lnTo>
                      <a:pt x="12297" y="98372"/>
                    </a:lnTo>
                    <a:close/>
                    <a:moveTo>
                      <a:pt x="184448" y="153706"/>
                    </a:moveTo>
                    <a:lnTo>
                      <a:pt x="196744" y="153706"/>
                    </a:lnTo>
                    <a:lnTo>
                      <a:pt x="196744" y="190596"/>
                    </a:lnTo>
                    <a:cubicBezTo>
                      <a:pt x="196744" y="193990"/>
                      <a:pt x="193990" y="196744"/>
                      <a:pt x="190596" y="196744"/>
                    </a:cubicBezTo>
                    <a:lnTo>
                      <a:pt x="153706" y="196744"/>
                    </a:lnTo>
                    <a:lnTo>
                      <a:pt x="153706" y="184448"/>
                    </a:lnTo>
                    <a:lnTo>
                      <a:pt x="175754" y="184448"/>
                    </a:lnTo>
                    <a:lnTo>
                      <a:pt x="149353" y="158059"/>
                    </a:lnTo>
                    <a:lnTo>
                      <a:pt x="158047" y="149353"/>
                    </a:lnTo>
                    <a:lnTo>
                      <a:pt x="184448" y="175754"/>
                    </a:lnTo>
                    <a:lnTo>
                      <a:pt x="184448" y="153706"/>
                    </a:lnTo>
                    <a:close/>
                    <a:moveTo>
                      <a:pt x="196744" y="6148"/>
                    </a:moveTo>
                    <a:lnTo>
                      <a:pt x="196744" y="43038"/>
                    </a:lnTo>
                    <a:lnTo>
                      <a:pt x="184448" y="43038"/>
                    </a:lnTo>
                    <a:lnTo>
                      <a:pt x="184448" y="20990"/>
                    </a:lnTo>
                    <a:lnTo>
                      <a:pt x="158047" y="47391"/>
                    </a:lnTo>
                    <a:lnTo>
                      <a:pt x="149353" y="38685"/>
                    </a:lnTo>
                    <a:lnTo>
                      <a:pt x="175754" y="12297"/>
                    </a:lnTo>
                    <a:lnTo>
                      <a:pt x="153706" y="12297"/>
                    </a:lnTo>
                    <a:lnTo>
                      <a:pt x="153706" y="0"/>
                    </a:lnTo>
                    <a:lnTo>
                      <a:pt x="190596" y="0"/>
                    </a:lnTo>
                    <a:cubicBezTo>
                      <a:pt x="193990" y="0"/>
                      <a:pt x="196744" y="2754"/>
                      <a:pt x="196744" y="6148"/>
                    </a:cubicBezTo>
                    <a:lnTo>
                      <a:pt x="196744" y="6148"/>
                    </a:lnTo>
                    <a:close/>
                    <a:moveTo>
                      <a:pt x="196744" y="98372"/>
                    </a:moveTo>
                    <a:cubicBezTo>
                      <a:pt x="196744" y="113472"/>
                      <a:pt x="182406" y="126998"/>
                      <a:pt x="157408" y="135458"/>
                    </a:cubicBezTo>
                    <a:lnTo>
                      <a:pt x="153460" y="123813"/>
                    </a:lnTo>
                    <a:cubicBezTo>
                      <a:pt x="172569" y="117333"/>
                      <a:pt x="184448" y="107594"/>
                      <a:pt x="184448" y="98372"/>
                    </a:cubicBezTo>
                    <a:cubicBezTo>
                      <a:pt x="184448" y="89150"/>
                      <a:pt x="172569" y="79411"/>
                      <a:pt x="153460" y="72931"/>
                    </a:cubicBezTo>
                    <a:lnTo>
                      <a:pt x="157408" y="61286"/>
                    </a:lnTo>
                    <a:cubicBezTo>
                      <a:pt x="182406" y="69746"/>
                      <a:pt x="196744" y="83272"/>
                      <a:pt x="196744" y="98372"/>
                    </a:cubicBezTo>
                    <a:lnTo>
                      <a:pt x="196744" y="98372"/>
                    </a:lnTo>
                    <a:close/>
                    <a:moveTo>
                      <a:pt x="98372" y="140205"/>
                    </a:moveTo>
                    <a:cubicBezTo>
                      <a:pt x="83739" y="140205"/>
                      <a:pt x="74849" y="136540"/>
                      <a:pt x="73779" y="135655"/>
                    </a:cubicBezTo>
                    <a:lnTo>
                      <a:pt x="73779" y="81784"/>
                    </a:lnTo>
                    <a:cubicBezTo>
                      <a:pt x="80714" y="84674"/>
                      <a:pt x="89691" y="86076"/>
                      <a:pt x="98372" y="86076"/>
                    </a:cubicBezTo>
                    <a:cubicBezTo>
                      <a:pt x="107078" y="86076"/>
                      <a:pt x="116067" y="84674"/>
                      <a:pt x="123014" y="81772"/>
                    </a:cubicBezTo>
                    <a:lnTo>
                      <a:pt x="123211" y="134671"/>
                    </a:lnTo>
                    <a:cubicBezTo>
                      <a:pt x="121895" y="136540"/>
                      <a:pt x="113005" y="140205"/>
                      <a:pt x="98372" y="140205"/>
                    </a:cubicBezTo>
                    <a:lnTo>
                      <a:pt x="98372" y="140205"/>
                    </a:lnTo>
                    <a:close/>
                    <a:moveTo>
                      <a:pt x="98372" y="61483"/>
                    </a:moveTo>
                    <a:cubicBezTo>
                      <a:pt x="112808" y="61483"/>
                      <a:pt x="121219" y="65614"/>
                      <a:pt x="122805" y="67631"/>
                    </a:cubicBezTo>
                    <a:cubicBezTo>
                      <a:pt x="121219" y="69647"/>
                      <a:pt x="112808" y="73779"/>
                      <a:pt x="98372" y="73779"/>
                    </a:cubicBezTo>
                    <a:cubicBezTo>
                      <a:pt x="83260" y="73779"/>
                      <a:pt x="74763" y="69254"/>
                      <a:pt x="73779" y="68012"/>
                    </a:cubicBezTo>
                    <a:lnTo>
                      <a:pt x="73779" y="67889"/>
                    </a:lnTo>
                    <a:cubicBezTo>
                      <a:pt x="74763" y="66008"/>
                      <a:pt x="83260" y="61483"/>
                      <a:pt x="98372" y="61483"/>
                    </a:cubicBezTo>
                    <a:lnTo>
                      <a:pt x="98372" y="61483"/>
                    </a:lnTo>
                    <a:close/>
                    <a:moveTo>
                      <a:pt x="98372" y="49186"/>
                    </a:moveTo>
                    <a:cubicBezTo>
                      <a:pt x="80604" y="49186"/>
                      <a:pt x="61483" y="54953"/>
                      <a:pt x="61483" y="67631"/>
                    </a:cubicBezTo>
                    <a:lnTo>
                      <a:pt x="61483" y="135655"/>
                    </a:lnTo>
                    <a:cubicBezTo>
                      <a:pt x="61483" y="147300"/>
                      <a:pt x="80013" y="152501"/>
                      <a:pt x="98372" y="152501"/>
                    </a:cubicBezTo>
                    <a:cubicBezTo>
                      <a:pt x="116731" y="152501"/>
                      <a:pt x="135262" y="147300"/>
                      <a:pt x="135262" y="135655"/>
                    </a:cubicBezTo>
                    <a:lnTo>
                      <a:pt x="135262" y="67631"/>
                    </a:lnTo>
                    <a:cubicBezTo>
                      <a:pt x="135262" y="54953"/>
                      <a:pt x="116140" y="49186"/>
                      <a:pt x="98372" y="49186"/>
                    </a:cubicBezTo>
                    <a:lnTo>
                      <a:pt x="98372" y="49186"/>
                    </a:lnTo>
                    <a:close/>
                  </a:path>
                </a:pathLst>
              </a:custGeom>
              <a:solidFill>
                <a:srgbClr val="FFFFFF"/>
              </a:solidFill>
              <a:ln w="11906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fr-FR"/>
              </a:p>
            </p:txBody>
          </p:sp>
        </p:grpSp>
        <p:pic>
          <p:nvPicPr>
            <p:cNvPr id="91" name="Image 90">
              <a:extLst>
                <a:ext uri="{FF2B5EF4-FFF2-40B4-BE49-F238E27FC236}">
                  <a16:creationId xmlns:a16="http://schemas.microsoft.com/office/drawing/2014/main" id="{AE1630B9-5E40-C0FC-D12C-F5FD64697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26857" t="26354" b="23049"/>
            <a:stretch>
              <a:fillRect/>
            </a:stretch>
          </p:blipFill>
          <p:spPr>
            <a:xfrm>
              <a:off x="4611996" y="3458459"/>
              <a:ext cx="715446" cy="129775"/>
            </a:xfrm>
            <a:prstGeom prst="rect">
              <a:avLst/>
            </a:prstGeom>
          </p:spPr>
        </p:pic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EF5FB771-1A19-B4FA-4C2C-76892E21EFC2}"/>
                </a:ext>
              </a:extLst>
            </p:cNvPr>
            <p:cNvSpPr/>
            <p:nvPr/>
          </p:nvSpPr>
          <p:spPr>
            <a:xfrm>
              <a:off x="5367480" y="3457736"/>
              <a:ext cx="122984" cy="122984"/>
            </a:xfrm>
            <a:prstGeom prst="ellipse">
              <a:avLst/>
            </a:prstGeom>
            <a:solidFill>
              <a:srgbClr val="41545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900" dirty="0"/>
                <a:t>+</a:t>
              </a:r>
            </a:p>
          </p:txBody>
        </p:sp>
      </p:grpSp>
      <p:cxnSp>
        <p:nvCxnSpPr>
          <p:cNvPr id="94" name="Connecteur droit avec flèche 93">
            <a:extLst>
              <a:ext uri="{FF2B5EF4-FFF2-40B4-BE49-F238E27FC236}">
                <a16:creationId xmlns:a16="http://schemas.microsoft.com/office/drawing/2014/main" id="{A824BE51-B184-B80D-0D15-F09445F5ACEE}"/>
              </a:ext>
            </a:extLst>
          </p:cNvPr>
          <p:cNvCxnSpPr>
            <a:cxnSpLocks/>
            <a:stCxn id="63" idx="3"/>
            <a:endCxn id="120" idx="1"/>
          </p:cNvCxnSpPr>
          <p:nvPr/>
        </p:nvCxnSpPr>
        <p:spPr>
          <a:xfrm flipV="1">
            <a:off x="4217914" y="4050276"/>
            <a:ext cx="443190" cy="498"/>
          </a:xfrm>
          <a:prstGeom prst="straightConnector1">
            <a:avLst/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9" name="Tableau 98">
            <a:extLst>
              <a:ext uri="{FF2B5EF4-FFF2-40B4-BE49-F238E27FC236}">
                <a16:creationId xmlns:a16="http://schemas.microsoft.com/office/drawing/2014/main" id="{2AFAFEA2-4AF6-E4D1-5DC5-BF79E014A2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259918"/>
              </p:ext>
            </p:extLst>
          </p:nvPr>
        </p:nvGraphicFramePr>
        <p:xfrm>
          <a:off x="5130591" y="3742518"/>
          <a:ext cx="755688" cy="46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1896">
                  <a:extLst>
                    <a:ext uri="{9D8B030D-6E8A-4147-A177-3AD203B41FA5}">
                      <a16:colId xmlns:a16="http://schemas.microsoft.com/office/drawing/2014/main" val="1212968848"/>
                    </a:ext>
                  </a:extLst>
                </a:gridCol>
                <a:gridCol w="251896">
                  <a:extLst>
                    <a:ext uri="{9D8B030D-6E8A-4147-A177-3AD203B41FA5}">
                      <a16:colId xmlns:a16="http://schemas.microsoft.com/office/drawing/2014/main" val="3213421737"/>
                    </a:ext>
                  </a:extLst>
                </a:gridCol>
                <a:gridCol w="251896">
                  <a:extLst>
                    <a:ext uri="{9D8B030D-6E8A-4147-A177-3AD203B41FA5}">
                      <a16:colId xmlns:a16="http://schemas.microsoft.com/office/drawing/2014/main" val="16456495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4016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5656548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085880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sz="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3995008"/>
                  </a:ext>
                </a:extLst>
              </a:tr>
            </a:tbl>
          </a:graphicData>
        </a:graphic>
      </p:graphicFrame>
      <p:sp>
        <p:nvSpPr>
          <p:cNvPr id="100" name="ZoneTexte 99">
            <a:extLst>
              <a:ext uri="{FF2B5EF4-FFF2-40B4-BE49-F238E27FC236}">
                <a16:creationId xmlns:a16="http://schemas.microsoft.com/office/drawing/2014/main" id="{A998753E-E512-667C-361C-143B831EB77A}"/>
              </a:ext>
            </a:extLst>
          </p:cNvPr>
          <p:cNvSpPr txBox="1"/>
          <p:nvPr/>
        </p:nvSpPr>
        <p:spPr>
          <a:xfrm>
            <a:off x="4842552" y="4202308"/>
            <a:ext cx="1390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00" b="1" dirty="0"/>
              <a:t>Création table, </a:t>
            </a:r>
            <a:r>
              <a:rPr lang="fr-FR" sz="700" b="1" dirty="0" err="1"/>
              <a:t>cleaning</a:t>
            </a:r>
            <a:r>
              <a:rPr lang="fr-FR" sz="700" b="1" dirty="0"/>
              <a:t>, requête de Select</a:t>
            </a: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54F94246-8723-0EFC-990E-890DECE85C22}"/>
              </a:ext>
            </a:extLst>
          </p:cNvPr>
          <p:cNvGrpSpPr/>
          <p:nvPr/>
        </p:nvGrpSpPr>
        <p:grpSpPr>
          <a:xfrm>
            <a:off x="6338650" y="3455265"/>
            <a:ext cx="2470749" cy="1399601"/>
            <a:chOff x="6338650" y="3455265"/>
            <a:chExt cx="2470749" cy="1399601"/>
          </a:xfrm>
        </p:grpSpPr>
        <p:grpSp>
          <p:nvGrpSpPr>
            <p:cNvPr id="24" name="Groupe 23">
              <a:extLst>
                <a:ext uri="{FF2B5EF4-FFF2-40B4-BE49-F238E27FC236}">
                  <a16:creationId xmlns:a16="http://schemas.microsoft.com/office/drawing/2014/main" id="{D66A0654-45FC-BAE2-2680-F5093CB4DEE4}"/>
                </a:ext>
              </a:extLst>
            </p:cNvPr>
            <p:cNvGrpSpPr/>
            <p:nvPr/>
          </p:nvGrpSpPr>
          <p:grpSpPr>
            <a:xfrm>
              <a:off x="6338650" y="3455265"/>
              <a:ext cx="2442659" cy="1194833"/>
              <a:chOff x="6338650" y="3455265"/>
              <a:chExt cx="2442659" cy="1194833"/>
            </a:xfrm>
          </p:grpSpPr>
          <p:cxnSp>
            <p:nvCxnSpPr>
              <p:cNvPr id="102" name="Connecteur droit avec flèche 101">
                <a:extLst>
                  <a:ext uri="{FF2B5EF4-FFF2-40B4-BE49-F238E27FC236}">
                    <a16:creationId xmlns:a16="http://schemas.microsoft.com/office/drawing/2014/main" id="{93BF9914-95FE-1B0B-FB05-36B011891261}"/>
                  </a:ext>
                </a:extLst>
              </p:cNvPr>
              <p:cNvCxnSpPr>
                <a:cxnSpLocks/>
                <a:stCxn id="120" idx="3"/>
                <a:endCxn id="107" idx="1"/>
              </p:cNvCxnSpPr>
              <p:nvPr/>
            </p:nvCxnSpPr>
            <p:spPr>
              <a:xfrm>
                <a:off x="6338650" y="4050276"/>
                <a:ext cx="380065" cy="2406"/>
              </a:xfrm>
              <a:prstGeom prst="straightConnector1">
                <a:avLst/>
              </a:prstGeom>
              <a:ln w="127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7" name="Image 106" descr="Une image contenant texte, carte, atlas, capture d’écran&#10;&#10;Le contenu généré par l’IA peut être incorrect.">
                <a:extLst>
                  <a:ext uri="{FF2B5EF4-FFF2-40B4-BE49-F238E27FC236}">
                    <a16:creationId xmlns:a16="http://schemas.microsoft.com/office/drawing/2014/main" id="{3E09EE5A-E376-842B-772D-77F7960621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18715" y="3455265"/>
                <a:ext cx="2062594" cy="1194833"/>
              </a:xfrm>
              <a:prstGeom prst="rect">
                <a:avLst/>
              </a:prstGeom>
            </p:spPr>
          </p:pic>
        </p:grpSp>
        <p:sp>
          <p:nvSpPr>
            <p:cNvPr id="111" name="ZoneTexte 110">
              <a:extLst>
                <a:ext uri="{FF2B5EF4-FFF2-40B4-BE49-F238E27FC236}">
                  <a16:creationId xmlns:a16="http://schemas.microsoft.com/office/drawing/2014/main" id="{A588F0BD-F07D-5175-E04C-CB9F2754B290}"/>
                </a:ext>
              </a:extLst>
            </p:cNvPr>
            <p:cNvSpPr txBox="1"/>
            <p:nvPr/>
          </p:nvSpPr>
          <p:spPr>
            <a:xfrm>
              <a:off x="6656653" y="4654811"/>
              <a:ext cx="215274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Top 5 destinations  </a:t>
              </a:r>
              <a:r>
                <a:rPr lang="fr-FR" sz="600" b="1" dirty="0"/>
                <a:t>(Hotels par localisation et note)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B30FB230-7CA7-CCD8-FD1F-9A7407AA3F7C}"/>
              </a:ext>
            </a:extLst>
          </p:cNvPr>
          <p:cNvGrpSpPr/>
          <p:nvPr/>
        </p:nvGrpSpPr>
        <p:grpSpPr>
          <a:xfrm>
            <a:off x="6338650" y="1561378"/>
            <a:ext cx="2556970" cy="1549184"/>
            <a:chOff x="6338650" y="1561378"/>
            <a:chExt cx="2556970" cy="1549184"/>
          </a:xfrm>
        </p:grpSpPr>
        <p:cxnSp>
          <p:nvCxnSpPr>
            <p:cNvPr id="1035" name="Connecteur droit avec flèche 1034">
              <a:extLst>
                <a:ext uri="{FF2B5EF4-FFF2-40B4-BE49-F238E27FC236}">
                  <a16:creationId xmlns:a16="http://schemas.microsoft.com/office/drawing/2014/main" id="{8217F94C-1DD8-3CBD-E26C-B6D388057A72}"/>
                </a:ext>
              </a:extLst>
            </p:cNvPr>
            <p:cNvCxnSpPr>
              <a:cxnSpLocks/>
              <a:stCxn id="105" idx="3"/>
              <a:endCxn id="1043" idx="1"/>
            </p:cNvCxnSpPr>
            <p:nvPr/>
          </p:nvCxnSpPr>
          <p:spPr>
            <a:xfrm flipV="1">
              <a:off x="6338650" y="2446024"/>
              <a:ext cx="374523" cy="1720"/>
            </a:xfrm>
            <a:prstGeom prst="straightConnector1">
              <a:avLst/>
            </a:prstGeom>
            <a:ln w="12700">
              <a:solidFill>
                <a:srgbClr val="B26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43" name="Image 1042" descr="Une image contenant texte, carte, atlas, capture d’écran&#10;&#10;Le contenu généré par l’IA peut être incorrect.">
              <a:extLst>
                <a:ext uri="{FF2B5EF4-FFF2-40B4-BE49-F238E27FC236}">
                  <a16:creationId xmlns:a16="http://schemas.microsoft.com/office/drawing/2014/main" id="{FE7FD8DC-4115-3DAF-A1C1-7C87983A96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 t="9056"/>
            <a:stretch>
              <a:fillRect/>
            </a:stretch>
          </p:blipFill>
          <p:spPr>
            <a:xfrm>
              <a:off x="6713173" y="1975425"/>
              <a:ext cx="2062595" cy="941198"/>
            </a:xfrm>
            <a:prstGeom prst="rect">
              <a:avLst/>
            </a:prstGeom>
          </p:spPr>
        </p:pic>
        <p:sp>
          <p:nvSpPr>
            <p:cNvPr id="1044" name="ZoneTexte 1043">
              <a:extLst>
                <a:ext uri="{FF2B5EF4-FFF2-40B4-BE49-F238E27FC236}">
                  <a16:creationId xmlns:a16="http://schemas.microsoft.com/office/drawing/2014/main" id="{ECE00D5A-2E64-0114-81E8-78CE9AD3AC52}"/>
                </a:ext>
              </a:extLst>
            </p:cNvPr>
            <p:cNvSpPr txBox="1"/>
            <p:nvPr/>
          </p:nvSpPr>
          <p:spPr>
            <a:xfrm>
              <a:off x="6542816" y="2910507"/>
              <a:ext cx="2352804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Top 5 destinations </a:t>
              </a:r>
              <a:r>
                <a:rPr lang="fr-FR" sz="600" b="1" dirty="0"/>
                <a:t>(météo la plus agréable sur 7 jours)</a:t>
              </a:r>
            </a:p>
          </p:txBody>
        </p:sp>
        <p:pic>
          <p:nvPicPr>
            <p:cNvPr id="115" name="Image 114" descr="Une image contenant Graphique, Police, capture d’écran, graphisme&#10;&#10;Le contenu généré par l’IA peut être incorrect.">
              <a:extLst>
                <a:ext uri="{FF2B5EF4-FFF2-40B4-BE49-F238E27FC236}">
                  <a16:creationId xmlns:a16="http://schemas.microsoft.com/office/drawing/2014/main" id="{9385DE90-94DD-AD52-A1ED-59CD42E0CD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196810" y="1561378"/>
              <a:ext cx="1044816" cy="348551"/>
            </a:xfrm>
            <a:prstGeom prst="rect">
              <a:avLst/>
            </a:prstGeom>
          </p:spPr>
        </p:pic>
      </p:grpSp>
      <p:sp>
        <p:nvSpPr>
          <p:cNvPr id="118" name="Google Shape;180;p8">
            <a:extLst>
              <a:ext uri="{FF2B5EF4-FFF2-40B4-BE49-F238E27FC236}">
                <a16:creationId xmlns:a16="http://schemas.microsoft.com/office/drawing/2014/main" id="{5A2DAC9C-4381-E12A-B5DD-AF8F7315AC63}"/>
              </a:ext>
            </a:extLst>
          </p:cNvPr>
          <p:cNvSpPr/>
          <p:nvPr/>
        </p:nvSpPr>
        <p:spPr>
          <a:xfrm>
            <a:off x="5512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ZoneTexte 121">
            <a:extLst>
              <a:ext uri="{FF2B5EF4-FFF2-40B4-BE49-F238E27FC236}">
                <a16:creationId xmlns:a16="http://schemas.microsoft.com/office/drawing/2014/main" id="{53411577-8A73-B8A9-06D5-5E8F78E033EA}"/>
              </a:ext>
            </a:extLst>
          </p:cNvPr>
          <p:cNvSpPr txBox="1"/>
          <p:nvPr/>
        </p:nvSpPr>
        <p:spPr>
          <a:xfrm>
            <a:off x="1626239" y="1303325"/>
            <a:ext cx="309473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" b="1" dirty="0">
                <a:solidFill>
                  <a:srgbClr val="00B050"/>
                </a:solidFill>
              </a:rPr>
              <a:t>Sélection du top 5 des villes dans un fichier </a:t>
            </a:r>
            <a:r>
              <a:rPr lang="fr-FR" sz="700" b="1" dirty="0" err="1">
                <a:solidFill>
                  <a:srgbClr val="00B050"/>
                </a:solidFill>
              </a:rPr>
              <a:t>json</a:t>
            </a:r>
            <a:endParaRPr lang="fr-FR" sz="700" b="1" dirty="0">
              <a:solidFill>
                <a:srgbClr val="00B050"/>
              </a:solidFill>
            </a:endParaRPr>
          </a:p>
        </p:txBody>
      </p:sp>
      <p:cxnSp>
        <p:nvCxnSpPr>
          <p:cNvPr id="1041" name="Connecteur : en angle 1040">
            <a:extLst>
              <a:ext uri="{FF2B5EF4-FFF2-40B4-BE49-F238E27FC236}">
                <a16:creationId xmlns:a16="http://schemas.microsoft.com/office/drawing/2014/main" id="{2FC44F1C-3439-AF74-DA87-0594ED5258B0}"/>
              </a:ext>
            </a:extLst>
          </p:cNvPr>
          <p:cNvCxnSpPr>
            <a:cxnSpLocks/>
            <a:stCxn id="105" idx="0"/>
            <a:endCxn id="75" idx="1"/>
          </p:cNvCxnSpPr>
          <p:nvPr/>
        </p:nvCxnSpPr>
        <p:spPr>
          <a:xfrm rot="16200000" flipH="1" flipV="1">
            <a:off x="1946063" y="496959"/>
            <a:ext cx="2037182" cy="5070447"/>
          </a:xfrm>
          <a:prstGeom prst="bentConnector4">
            <a:avLst>
              <a:gd name="adj1" fmla="val -25797"/>
              <a:gd name="adj2" fmla="val 104508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4D39591D-59E4-83EB-3DF3-4ED58EB45DEC}"/>
              </a:ext>
            </a:extLst>
          </p:cNvPr>
          <p:cNvGrpSpPr/>
          <p:nvPr/>
        </p:nvGrpSpPr>
        <p:grpSpPr>
          <a:xfrm>
            <a:off x="231808" y="1603905"/>
            <a:ext cx="1904445" cy="1482553"/>
            <a:chOff x="231808" y="1603905"/>
            <a:chExt cx="1904445" cy="1482553"/>
          </a:xfrm>
        </p:grpSpPr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33C41871-317D-BA64-26E2-EBEE7A51AE73}"/>
                </a:ext>
              </a:extLst>
            </p:cNvPr>
            <p:cNvSpPr txBox="1"/>
            <p:nvPr/>
          </p:nvSpPr>
          <p:spPr>
            <a:xfrm>
              <a:off x="265917" y="2301453"/>
              <a:ext cx="139021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Données météo</a:t>
              </a:r>
            </a:p>
          </p:txBody>
        </p: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86B6BF8E-9640-72E1-7969-45F11A1B1583}"/>
                </a:ext>
              </a:extLst>
            </p:cNvPr>
            <p:cNvGrpSpPr/>
            <p:nvPr/>
          </p:nvGrpSpPr>
          <p:grpSpPr>
            <a:xfrm>
              <a:off x="231808" y="1603905"/>
              <a:ext cx="1904445" cy="1482553"/>
              <a:chOff x="231808" y="1603905"/>
              <a:chExt cx="1904445" cy="1482553"/>
            </a:xfrm>
          </p:grpSpPr>
          <p:sp>
            <p:nvSpPr>
              <p:cNvPr id="74" name="ZoneTexte 73">
                <a:extLst>
                  <a:ext uri="{FF2B5EF4-FFF2-40B4-BE49-F238E27FC236}">
                    <a16:creationId xmlns:a16="http://schemas.microsoft.com/office/drawing/2014/main" id="{D43C8AFC-5F07-6D57-40C2-05A4610CF5A1}"/>
                  </a:ext>
                </a:extLst>
              </p:cNvPr>
              <p:cNvSpPr txBox="1"/>
              <p:nvPr/>
            </p:nvSpPr>
            <p:spPr>
              <a:xfrm>
                <a:off x="231808" y="2831306"/>
                <a:ext cx="1390212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700" b="1" dirty="0"/>
                  <a:t>Données GPS</a:t>
                </a:r>
              </a:p>
            </p:txBody>
          </p:sp>
          <p:grpSp>
            <p:nvGrpSpPr>
              <p:cNvPr id="11" name="Groupe 10">
                <a:extLst>
                  <a:ext uri="{FF2B5EF4-FFF2-40B4-BE49-F238E27FC236}">
                    <a16:creationId xmlns:a16="http://schemas.microsoft.com/office/drawing/2014/main" id="{CABCA82B-B29B-2348-4F26-8739A94D3A92}"/>
                  </a:ext>
                </a:extLst>
              </p:cNvPr>
              <p:cNvGrpSpPr/>
              <p:nvPr/>
            </p:nvGrpSpPr>
            <p:grpSpPr>
              <a:xfrm>
                <a:off x="429430" y="1603905"/>
                <a:ext cx="1706823" cy="1482553"/>
                <a:chOff x="429430" y="1603905"/>
                <a:chExt cx="1706823" cy="1482553"/>
              </a:xfrm>
            </p:grpSpPr>
            <p:pic>
              <p:nvPicPr>
                <p:cNvPr id="1028" name="Picture 4">
                  <a:extLst>
                    <a:ext uri="{FF2B5EF4-FFF2-40B4-BE49-F238E27FC236}">
                      <a16:creationId xmlns:a16="http://schemas.microsoft.com/office/drawing/2014/main" id="{D0C03EA7-EAD6-1A33-21AE-920B9121582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432" t="21688" r="13291" b="23045"/>
                <a:stretch>
                  <a:fillRect/>
                </a:stretch>
              </p:blipFill>
              <p:spPr bwMode="auto">
                <a:xfrm>
                  <a:off x="593304" y="1996851"/>
                  <a:ext cx="735438" cy="30854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7" name="Picture 8">
                  <a:extLst>
                    <a:ext uri="{FF2B5EF4-FFF2-40B4-BE49-F238E27FC236}">
                      <a16:creationId xmlns:a16="http://schemas.microsoft.com/office/drawing/2014/main" id="{0DF6E305-58E0-10D9-0E90-7E26126193A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900" r="14203"/>
                <a:stretch>
                  <a:fillRect/>
                </a:stretch>
              </p:blipFill>
              <p:spPr bwMode="auto">
                <a:xfrm>
                  <a:off x="1734903" y="2161847"/>
                  <a:ext cx="401350" cy="57419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Rectangle : coins arrondis 2">
                  <a:extLst>
                    <a:ext uri="{FF2B5EF4-FFF2-40B4-BE49-F238E27FC236}">
                      <a16:creationId xmlns:a16="http://schemas.microsoft.com/office/drawing/2014/main" id="{33B23519-5EFA-F17A-CAA2-6EF8A191B3CD}"/>
                    </a:ext>
                  </a:extLst>
                </p:cNvPr>
                <p:cNvSpPr/>
                <p:nvPr/>
              </p:nvSpPr>
              <p:spPr>
                <a:xfrm>
                  <a:off x="429430" y="1809107"/>
                  <a:ext cx="1026452" cy="1277351"/>
                </a:xfrm>
                <a:prstGeom prst="roundRect">
                  <a:avLst/>
                </a:prstGeom>
                <a:noFill/>
                <a:ln w="9525">
                  <a:solidFill>
                    <a:srgbClr val="7030A0"/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/>
                </a:p>
              </p:txBody>
            </p:sp>
            <p:pic>
              <p:nvPicPr>
                <p:cNvPr id="1032" name="Picture 8" descr="logo">
                  <a:extLst>
                    <a:ext uri="{FF2B5EF4-FFF2-40B4-BE49-F238E27FC236}">
                      <a16:creationId xmlns:a16="http://schemas.microsoft.com/office/drawing/2014/main" id="{ED5EE693-3BFC-A25C-4332-FF141918A61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22464" y="2571296"/>
                  <a:ext cx="289775" cy="28977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923FE2F2-F305-A7CE-975B-2A2BA912E4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585" t="12264" r="16331" b="16417"/>
                <a:stretch>
                  <a:fillRect/>
                </a:stretch>
              </p:blipFill>
              <p:spPr bwMode="auto">
                <a:xfrm>
                  <a:off x="1209723" y="1603905"/>
                  <a:ext cx="416516" cy="42999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88" name="Connecteur droit avec flèche 87">
                  <a:extLst>
                    <a:ext uri="{FF2B5EF4-FFF2-40B4-BE49-F238E27FC236}">
                      <a16:creationId xmlns:a16="http://schemas.microsoft.com/office/drawing/2014/main" id="{FE001BB0-2DBC-6571-EE1D-2A7282EDE186}"/>
                    </a:ext>
                  </a:extLst>
                </p:cNvPr>
                <p:cNvCxnSpPr>
                  <a:cxnSpLocks/>
                  <a:stCxn id="3" idx="3"/>
                  <a:endCxn id="127" idx="1"/>
                </p:cNvCxnSpPr>
                <p:nvPr/>
              </p:nvCxnSpPr>
              <p:spPr>
                <a:xfrm>
                  <a:off x="1455882" y="2447783"/>
                  <a:ext cx="279021" cy="1160"/>
                </a:xfrm>
                <a:prstGeom prst="straightConnector1">
                  <a:avLst/>
                </a:prstGeom>
                <a:ln w="12700">
                  <a:solidFill>
                    <a:srgbClr val="B266FF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7582BBB-1DBD-37C4-7211-A5E5E9842E85}"/>
              </a:ext>
            </a:extLst>
          </p:cNvPr>
          <p:cNvGrpSpPr/>
          <p:nvPr/>
        </p:nvGrpSpPr>
        <p:grpSpPr>
          <a:xfrm>
            <a:off x="429430" y="3335917"/>
            <a:ext cx="1670822" cy="1308100"/>
            <a:chOff x="429430" y="3335917"/>
            <a:chExt cx="1670822" cy="1308100"/>
          </a:xfrm>
        </p:grpSpPr>
        <p:sp>
          <p:nvSpPr>
            <p:cNvPr id="58" name="ZoneTexte 57">
              <a:extLst>
                <a:ext uri="{FF2B5EF4-FFF2-40B4-BE49-F238E27FC236}">
                  <a16:creationId xmlns:a16="http://schemas.microsoft.com/office/drawing/2014/main" id="{42C67AD7-C645-5367-3E47-6D6A996C5FE8}"/>
                </a:ext>
              </a:extLst>
            </p:cNvPr>
            <p:cNvSpPr txBox="1"/>
            <p:nvPr/>
          </p:nvSpPr>
          <p:spPr>
            <a:xfrm>
              <a:off x="530832" y="4183872"/>
              <a:ext cx="86354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b="1" dirty="0"/>
                <a:t>Données </a:t>
              </a:r>
              <a:r>
                <a:rPr lang="fr-FR" sz="700" b="1" dirty="0" err="1"/>
                <a:t>Booking</a:t>
              </a:r>
              <a:r>
                <a:rPr lang="fr-FR" sz="700" b="1" dirty="0"/>
                <a:t> sur le Top 5 des villes</a:t>
              </a:r>
            </a:p>
          </p:txBody>
        </p:sp>
        <p:pic>
          <p:nvPicPr>
            <p:cNvPr id="40" name="Image 39" descr="Une image contenant capture d’écran, Graphique, Police, logo&#10;&#10;Le contenu généré par l’IA peut être incorrect.">
              <a:extLst>
                <a:ext uri="{FF2B5EF4-FFF2-40B4-BE49-F238E27FC236}">
                  <a16:creationId xmlns:a16="http://schemas.microsoft.com/office/drawing/2014/main" id="{D1F280F7-EF37-D1E4-117F-F39EC07E59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89482" y="3712585"/>
              <a:ext cx="512732" cy="494713"/>
            </a:xfrm>
            <a:prstGeom prst="rect">
              <a:avLst/>
            </a:prstGeom>
          </p:spPr>
        </p:pic>
        <p:sp>
          <p:nvSpPr>
            <p:cNvPr id="75" name="Rectangle : coins arrondis 74">
              <a:extLst>
                <a:ext uri="{FF2B5EF4-FFF2-40B4-BE49-F238E27FC236}">
                  <a16:creationId xmlns:a16="http://schemas.microsoft.com/office/drawing/2014/main" id="{1E306876-BC73-4FFB-4A8D-9659EE02BCC6}"/>
                </a:ext>
              </a:extLst>
            </p:cNvPr>
            <p:cNvSpPr/>
            <p:nvPr/>
          </p:nvSpPr>
          <p:spPr>
            <a:xfrm>
              <a:off x="429430" y="3457531"/>
              <a:ext cx="1026452" cy="1186486"/>
            </a:xfrm>
            <a:prstGeom prst="roundRect">
              <a:avLst/>
            </a:prstGeom>
            <a:noFill/>
            <a:ln w="9525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87" name="Picture 10">
              <a:extLst>
                <a:ext uri="{FF2B5EF4-FFF2-40B4-BE49-F238E27FC236}">
                  <a16:creationId xmlns:a16="http://schemas.microsoft.com/office/drawing/2014/main" id="{FD816D59-77CA-1E04-DAC5-C8410FAC619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>
              <a:duotone>
                <a:prstClr val="black"/>
                <a:srgbClr val="00B05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317" t="11453" r="14774" b="13785"/>
            <a:stretch>
              <a:fillRect/>
            </a:stretch>
          </p:blipFill>
          <p:spPr bwMode="auto">
            <a:xfrm>
              <a:off x="1696126" y="3834755"/>
              <a:ext cx="404126" cy="4321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7" name="Connecteur droit avec flèche 26">
              <a:extLst>
                <a:ext uri="{FF2B5EF4-FFF2-40B4-BE49-F238E27FC236}">
                  <a16:creationId xmlns:a16="http://schemas.microsoft.com/office/drawing/2014/main" id="{30303C3E-BCCE-0975-C1BD-C14446E0EE76}"/>
                </a:ext>
              </a:extLst>
            </p:cNvPr>
            <p:cNvCxnSpPr>
              <a:cxnSpLocks/>
              <a:stCxn id="75" idx="3"/>
              <a:endCxn id="87" idx="1"/>
            </p:cNvCxnSpPr>
            <p:nvPr/>
          </p:nvCxnSpPr>
          <p:spPr>
            <a:xfrm>
              <a:off x="1455882" y="4050774"/>
              <a:ext cx="240244" cy="70"/>
            </a:xfrm>
            <a:prstGeom prst="straightConnector1">
              <a:avLst/>
            </a:prstGeom>
            <a:ln w="127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45" name="Image 1044" descr="Une image contenant Police, logo, Graphique, texte&#10;&#10;Le contenu généré par l’IA peut être incorrect.">
              <a:extLst>
                <a:ext uri="{FF2B5EF4-FFF2-40B4-BE49-F238E27FC236}">
                  <a16:creationId xmlns:a16="http://schemas.microsoft.com/office/drawing/2014/main" id="{F0B1065D-4446-76E3-EC20-4FF43E093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 l="7668" t="14826" r="7271" b="15433"/>
            <a:stretch>
              <a:fillRect/>
            </a:stretch>
          </p:blipFill>
          <p:spPr>
            <a:xfrm>
              <a:off x="894058" y="3335917"/>
              <a:ext cx="729863" cy="257320"/>
            </a:xfrm>
            <a:prstGeom prst="rect">
              <a:avLst/>
            </a:prstGeom>
            <a:ln>
              <a:solidFill>
                <a:srgbClr val="E4E9EB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821755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2" grpId="0" animBg="1"/>
      <p:bldP spid="18" grpId="0" animBg="1"/>
      <p:bldP spid="2" grpId="0" animBg="1"/>
      <p:bldP spid="120" grpId="0" animBg="1"/>
      <p:bldP spid="100" grpId="0"/>
      <p:bldP spid="1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268E1B3E-DDDF-05E3-7FAC-642478B8D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4C89BF39-1E0F-6FEE-5665-90CD26E412C3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3" y="403309"/>
            <a:ext cx="786178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</a:rPr>
              <a:t>Données GPS et météo : </a:t>
            </a:r>
            <a:r>
              <a:rPr lang="fr-FR" sz="1400" dirty="0">
                <a:solidFill>
                  <a:srgbClr val="0E3449"/>
                </a:solidFill>
                <a:latin typeface="Inter SemiBold"/>
                <a:ea typeface="Inter SemiBold"/>
              </a:rPr>
              <a:t>Choix top 5 des destinations</a:t>
            </a:r>
            <a:endParaRPr sz="1400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871B95A-262C-7DEA-9C00-F87D584A75C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BD8CB54-2A24-FDF3-05A0-BDB561854E48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Image 7" descr="Une image contenant texte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F610D6E1-3027-6E8B-BCA7-C7A36C927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1304" y="1821179"/>
            <a:ext cx="3231731" cy="617367"/>
          </a:xfrm>
          <a:prstGeom prst="rect">
            <a:avLst/>
          </a:prstGeom>
        </p:spPr>
      </p:pic>
      <p:pic>
        <p:nvPicPr>
          <p:cNvPr id="10" name="Image 9" descr="Une image contenant texte, capture d’écran, carte&#10;&#10;Le contenu généré par l’IA peut être incorrect.">
            <a:extLst>
              <a:ext uri="{FF2B5EF4-FFF2-40B4-BE49-F238E27FC236}">
                <a16:creationId xmlns:a16="http://schemas.microsoft.com/office/drawing/2014/main" id="{89DB4CA9-AF8A-A573-81CF-246175BCDE9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008" r="388"/>
          <a:stretch>
            <a:fillRect/>
          </a:stretch>
        </p:blipFill>
        <p:spPr>
          <a:xfrm>
            <a:off x="853642" y="1821605"/>
            <a:ext cx="2404692" cy="1377760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12" name="Image 11" descr="Une image contenant texte, carte, capture d’écran, atlas&#10;&#10;Le contenu généré par l’IA peut être incorrect.">
            <a:extLst>
              <a:ext uri="{FF2B5EF4-FFF2-40B4-BE49-F238E27FC236}">
                <a16:creationId xmlns:a16="http://schemas.microsoft.com/office/drawing/2014/main" id="{9BBBB0CF-57B2-7895-68C8-F1DE61DFD44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642"/>
          <a:stretch>
            <a:fillRect/>
          </a:stretch>
        </p:blipFill>
        <p:spPr>
          <a:xfrm>
            <a:off x="853643" y="3382848"/>
            <a:ext cx="2404690" cy="1387676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9EEF36B1-3181-72E2-41E1-DD4654D2A7E9}"/>
              </a:ext>
            </a:extLst>
          </p:cNvPr>
          <p:cNvSpPr/>
          <p:nvPr/>
        </p:nvSpPr>
        <p:spPr>
          <a:xfrm>
            <a:off x="3487919" y="3124458"/>
            <a:ext cx="494884" cy="37825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 descr="Une image contenant texte, carte, capture d’écran, atlas&#10;&#10;Le contenu généré par l’IA peut être incorrect.">
            <a:extLst>
              <a:ext uri="{FF2B5EF4-FFF2-40B4-BE49-F238E27FC236}">
                <a16:creationId xmlns:a16="http://schemas.microsoft.com/office/drawing/2014/main" id="{128814F9-D984-53C1-0ABE-A7E88D837B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1304" y="2502945"/>
            <a:ext cx="4617471" cy="2267579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E4B1DFDF-2240-55FB-8059-5A55F3A26980}"/>
              </a:ext>
            </a:extLst>
          </p:cNvPr>
          <p:cNvSpPr/>
          <p:nvPr/>
        </p:nvSpPr>
        <p:spPr>
          <a:xfrm>
            <a:off x="311700" y="953731"/>
            <a:ext cx="8686385" cy="7290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73;p3">
            <a:extLst>
              <a:ext uri="{FF2B5EF4-FFF2-40B4-BE49-F238E27FC236}">
                <a16:creationId xmlns:a16="http://schemas.microsoft.com/office/drawing/2014/main" id="{3C3E34B9-C94D-E692-D904-35915090E53F}"/>
              </a:ext>
            </a:extLst>
          </p:cNvPr>
          <p:cNvSpPr txBox="1">
            <a:spLocks/>
          </p:cNvSpPr>
          <p:nvPr/>
        </p:nvSpPr>
        <p:spPr>
          <a:xfrm>
            <a:off x="311700" y="953732"/>
            <a:ext cx="8686385" cy="691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SzPct val="100000"/>
              <a:buNone/>
            </a:pPr>
            <a:r>
              <a:rPr lang="fr-FR" sz="1000" b="1" dirty="0"/>
              <a:t>Objectif : </a:t>
            </a:r>
            <a:r>
              <a:rPr lang="fr-FR" sz="1000" dirty="0">
                <a:solidFill>
                  <a:schemeClr val="tx1"/>
                </a:solidFill>
              </a:rPr>
              <a:t>identifier les villes offrant la météo la plus agréable sur les 7 prochains jours</a:t>
            </a:r>
          </a:p>
          <a:p>
            <a:pPr marL="114300" indent="0">
              <a:buSzPct val="100000"/>
              <a:buNone/>
            </a:pPr>
            <a:endParaRPr lang="fr-FR" sz="400" b="1" dirty="0">
              <a:solidFill>
                <a:srgbClr val="0070C0"/>
              </a:solidFill>
            </a:endParaRPr>
          </a:p>
          <a:p>
            <a:pPr marL="114300" indent="0">
              <a:buSzPct val="100000"/>
              <a:buNone/>
            </a:pPr>
            <a:r>
              <a:rPr lang="fr-FR" sz="1000" b="1" dirty="0">
                <a:solidFill>
                  <a:srgbClr val="0070C0"/>
                </a:solidFill>
              </a:rPr>
              <a:t>Résultat : </a:t>
            </a:r>
            <a:r>
              <a:rPr lang="fr-FR" sz="1000" dirty="0">
                <a:solidFill>
                  <a:schemeClr val="tx1"/>
                </a:solidFill>
              </a:rPr>
              <a:t>Les villes sont classées par score décroissant, et les 5 meilleures destinations sont retenues comme celles offrant la météo la plus favorable sur la période étudiée.</a:t>
            </a:r>
          </a:p>
        </p:txBody>
      </p:sp>
    </p:spTree>
    <p:extLst>
      <p:ext uri="{BB962C8B-B14F-4D97-AF65-F5344CB8AC3E}">
        <p14:creationId xmlns:p14="http://schemas.microsoft.com/office/powerpoint/2010/main" val="1809059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35D5E61-07C6-1FCF-4341-9EFB09CBA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0ADDEAB-5B64-13E8-0E7C-B8421E07F73C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3" y="403309"/>
            <a:ext cx="786178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</a:rPr>
              <a:t>Données </a:t>
            </a:r>
            <a:r>
              <a:rPr lang="fr-FR" sz="2500" dirty="0" err="1">
                <a:solidFill>
                  <a:srgbClr val="0E3449"/>
                </a:solidFill>
                <a:latin typeface="Inter SemiBold"/>
                <a:ea typeface="Inter SemiBold"/>
              </a:rPr>
              <a:t>Booking</a:t>
            </a:r>
            <a:r>
              <a:rPr lang="fr-FR" sz="2500" dirty="0">
                <a:solidFill>
                  <a:srgbClr val="0E3449"/>
                </a:solidFill>
                <a:latin typeface="Inter SemiBold"/>
                <a:ea typeface="Inter SemiBold"/>
              </a:rPr>
              <a:t> : </a:t>
            </a:r>
            <a:r>
              <a:rPr lang="fr-FR" sz="1400" dirty="0">
                <a:solidFill>
                  <a:srgbClr val="0E3449"/>
                </a:solidFill>
                <a:latin typeface="Inter SemiBold"/>
                <a:ea typeface="Inter SemiBold"/>
              </a:rPr>
              <a:t>Visualisations obtenues à l’issu du </a:t>
            </a:r>
            <a:r>
              <a:rPr lang="fr-FR" sz="1400" dirty="0" err="1">
                <a:solidFill>
                  <a:srgbClr val="0E3449"/>
                </a:solidFill>
                <a:latin typeface="Inter SemiBold"/>
                <a:ea typeface="Inter SemiBold"/>
              </a:rPr>
              <a:t>scraping</a:t>
            </a:r>
            <a:r>
              <a:rPr lang="fr-FR" sz="1400" dirty="0">
                <a:solidFill>
                  <a:srgbClr val="0E3449"/>
                </a:solidFill>
                <a:latin typeface="Inter SemiBold"/>
                <a:ea typeface="Inter SemiBold"/>
              </a:rPr>
              <a:t> </a:t>
            </a:r>
            <a:endParaRPr sz="1400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B00DDCB6-A929-5F78-0072-D7DDB88BF9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D0BABF3-E411-7173-3AD8-D2B4E6C46365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69;p3">
            <a:extLst>
              <a:ext uri="{FF2B5EF4-FFF2-40B4-BE49-F238E27FC236}">
                <a16:creationId xmlns:a16="http://schemas.microsoft.com/office/drawing/2014/main" id="{9474E88B-056A-1A12-3CE0-4871E36FE657}"/>
              </a:ext>
            </a:extLst>
          </p:cNvPr>
          <p:cNvSpPr/>
          <p:nvPr/>
        </p:nvSpPr>
        <p:spPr>
          <a:xfrm>
            <a:off x="311700" y="963157"/>
            <a:ext cx="8686385" cy="72908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73;p3">
            <a:extLst>
              <a:ext uri="{FF2B5EF4-FFF2-40B4-BE49-F238E27FC236}">
                <a16:creationId xmlns:a16="http://schemas.microsoft.com/office/drawing/2014/main" id="{B5A9D6E1-E3F9-8030-B3C6-2094F68FEEED}"/>
              </a:ext>
            </a:extLst>
          </p:cNvPr>
          <p:cNvSpPr txBox="1">
            <a:spLocks/>
          </p:cNvSpPr>
          <p:nvPr/>
        </p:nvSpPr>
        <p:spPr>
          <a:xfrm>
            <a:off x="311700" y="963158"/>
            <a:ext cx="8686385" cy="691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SzPct val="100000"/>
              <a:buNone/>
            </a:pPr>
            <a:r>
              <a:rPr lang="fr-FR" sz="1000" b="1" dirty="0"/>
              <a:t>Objectif : </a:t>
            </a:r>
            <a:r>
              <a:rPr lang="fr-FR" sz="1000" dirty="0">
                <a:solidFill>
                  <a:schemeClr val="tx1"/>
                </a:solidFill>
              </a:rPr>
              <a:t>Visualiser la répartition géographique des hôtels des 5 meilleures destinations et comparer leur qualité (note </a:t>
            </a:r>
            <a:r>
              <a:rPr lang="fr-FR" sz="1000" dirty="0" err="1">
                <a:solidFill>
                  <a:schemeClr val="tx1"/>
                </a:solidFill>
              </a:rPr>
              <a:t>Booking</a:t>
            </a:r>
            <a:r>
              <a:rPr lang="fr-FR" sz="1000" dirty="0">
                <a:solidFill>
                  <a:schemeClr val="tx1"/>
                </a:solidFill>
              </a:rPr>
              <a:t>)</a:t>
            </a:r>
          </a:p>
          <a:p>
            <a:pPr marL="114300" indent="0">
              <a:buSzPct val="100000"/>
              <a:buNone/>
            </a:pPr>
            <a:endParaRPr lang="fr-FR" sz="400" dirty="0">
              <a:solidFill>
                <a:srgbClr val="0070C0"/>
              </a:solidFill>
            </a:endParaRPr>
          </a:p>
          <a:p>
            <a:pPr marL="114300" indent="0">
              <a:buSzPct val="100000"/>
              <a:buNone/>
            </a:pPr>
            <a:r>
              <a:rPr lang="fr-FR" sz="1000" b="1" dirty="0">
                <a:solidFill>
                  <a:srgbClr val="0070C0"/>
                </a:solidFill>
              </a:rPr>
              <a:t>Résultat : </a:t>
            </a:r>
            <a:r>
              <a:rPr lang="fr-FR" sz="1000" dirty="0">
                <a:solidFill>
                  <a:schemeClr val="tx1"/>
                </a:solidFill>
              </a:rPr>
              <a:t>Les</a:t>
            </a:r>
            <a:r>
              <a:rPr lang="fr-FR" sz="1000" b="1" dirty="0">
                <a:solidFill>
                  <a:schemeClr val="tx1"/>
                </a:solidFill>
              </a:rPr>
              <a:t> </a:t>
            </a:r>
            <a:r>
              <a:rPr lang="fr-FR" sz="1000" dirty="0">
                <a:solidFill>
                  <a:schemeClr val="tx1"/>
                </a:solidFill>
              </a:rPr>
              <a:t>cartes mettent en évidence où se situent les hôtels par ville, et permettent d’identifier rapidement les localisations et les établissements les mieux notés.</a:t>
            </a:r>
          </a:p>
        </p:txBody>
      </p:sp>
      <p:pic>
        <p:nvPicPr>
          <p:cNvPr id="3" name="Image 2" descr="Une image contenant texte, carte, capture d’écran, atlas&#10;&#10;Le contenu généré par l’IA peut être incorrect.">
            <a:extLst>
              <a:ext uri="{FF2B5EF4-FFF2-40B4-BE49-F238E27FC236}">
                <a16:creationId xmlns:a16="http://schemas.microsoft.com/office/drawing/2014/main" id="{933C1E35-BF17-409A-F056-630FA37A38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911"/>
          <a:stretch>
            <a:fillRect/>
          </a:stretch>
        </p:blipFill>
        <p:spPr>
          <a:xfrm>
            <a:off x="429536" y="1941918"/>
            <a:ext cx="4187850" cy="2575183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5" name="Image 4" descr="Une image contenant texte, capture d’écran, carte&#10;&#10;Le contenu généré par l’IA peut être incorrect.">
            <a:extLst>
              <a:ext uri="{FF2B5EF4-FFF2-40B4-BE49-F238E27FC236}">
                <a16:creationId xmlns:a16="http://schemas.microsoft.com/office/drawing/2014/main" id="{30C5BE23-242A-A073-2D23-1E7E3252D6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2220" y="2062891"/>
            <a:ext cx="2690554" cy="1403902"/>
          </a:xfrm>
          <a:prstGeom prst="rect">
            <a:avLst/>
          </a:prstGeom>
          <a:ln>
            <a:solidFill>
              <a:srgbClr val="E4E9EB"/>
            </a:solidFill>
          </a:ln>
        </p:spPr>
      </p:pic>
      <p:pic>
        <p:nvPicPr>
          <p:cNvPr id="7" name="Image 6" descr="Une image contenant carte, capture d’écran, texte&#10;&#10;Le contenu généré par l’IA peut être incorrect.">
            <a:extLst>
              <a:ext uri="{FF2B5EF4-FFF2-40B4-BE49-F238E27FC236}">
                <a16:creationId xmlns:a16="http://schemas.microsoft.com/office/drawing/2014/main" id="{EF82B663-85E9-0E1F-B308-C77FF351C3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8588" y="2997444"/>
            <a:ext cx="3007151" cy="1561505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301B229E-2D74-79D1-5AF5-FB1B16291235}"/>
              </a:ext>
            </a:extLst>
          </p:cNvPr>
          <p:cNvSpPr/>
          <p:nvPr/>
        </p:nvSpPr>
        <p:spPr>
          <a:xfrm>
            <a:off x="4657361" y="3088542"/>
            <a:ext cx="494884" cy="378251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7910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"/>
          <p:cNvSpPr txBox="1">
            <a:spLocks noGrp="1"/>
          </p:cNvSpPr>
          <p:nvPr>
            <p:ph type="ctrTitle" idx="4294967295"/>
          </p:nvPr>
        </p:nvSpPr>
        <p:spPr>
          <a:xfrm>
            <a:off x="1089725" y="1970775"/>
            <a:ext cx="6393116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Merci pour votre attention</a:t>
            </a:r>
            <a:br>
              <a:rPr lang="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Des</a:t>
            </a:r>
            <a:r>
              <a:rPr lang="fr" sz="3600" b="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questions ?</a:t>
            </a:r>
            <a:endParaRPr sz="3600" b="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88" name="Google Shape;18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>
          <a:extLst>
            <a:ext uri="{FF2B5EF4-FFF2-40B4-BE49-F238E27FC236}">
              <a16:creationId xmlns:a16="http://schemas.microsoft.com/office/drawing/2014/main" id="{3BCB29B3-B3D2-DE90-1424-FBF05B303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1465D56F-7913-AD4E-8248-AEC9AC3FBC1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040272" y="1702750"/>
            <a:ext cx="5315100" cy="13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500" b="1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Annexes</a:t>
            </a: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3" name="Google Shape;63;p14">
            <a:extLst>
              <a:ext uri="{FF2B5EF4-FFF2-40B4-BE49-F238E27FC236}">
                <a16:creationId xmlns:a16="http://schemas.microsoft.com/office/drawing/2014/main" id="{0E69C9FD-1E2B-ED3F-EE4F-0F766FA3F0C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8646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Police, ligne, nombre&#10;&#10;Le contenu généré par l’IA peut être incorrect.">
            <a:extLst>
              <a:ext uri="{FF2B5EF4-FFF2-40B4-BE49-F238E27FC236}">
                <a16:creationId xmlns:a16="http://schemas.microsoft.com/office/drawing/2014/main" id="{7A3F5869-E067-D12E-CF1D-DE03204AA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49" y="1016747"/>
            <a:ext cx="6524978" cy="2144923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6" name="Google Shape;68;p15">
            <a:extLst>
              <a:ext uri="{FF2B5EF4-FFF2-40B4-BE49-F238E27FC236}">
                <a16:creationId xmlns:a16="http://schemas.microsoft.com/office/drawing/2014/main" id="{AA8DDA79-7EEB-8E65-D844-3BE53CBCCF78}"/>
              </a:ext>
            </a:extLst>
          </p:cNvPr>
          <p:cNvSpPr txBox="1">
            <a:spLocks/>
          </p:cNvSpPr>
          <p:nvPr/>
        </p:nvSpPr>
        <p:spPr>
          <a:xfrm>
            <a:off x="1192663" y="403309"/>
            <a:ext cx="786178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buClr>
                <a:schemeClr val="dk1"/>
              </a:buClr>
              <a:buSzPts val="2800"/>
              <a:buNone/>
              <a:defRPr sz="2500">
                <a:solidFill>
                  <a:srgbClr val="0E3449"/>
                </a:solidFill>
                <a:latin typeface="Inter SemiBold"/>
                <a:ea typeface="Inter SemiBold"/>
              </a:defRPr>
            </a:lvl1pPr>
            <a:lvl2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dirty="0"/>
              <a:t>Ressources AWS</a:t>
            </a:r>
            <a:endParaRPr lang="fr-FR" dirty="0">
              <a:sym typeface="Inter SemiBold"/>
            </a:endParaRPr>
          </a:p>
        </p:txBody>
      </p:sp>
      <p:pic>
        <p:nvPicPr>
          <p:cNvPr id="7" name="Google Shape;75;p15">
            <a:extLst>
              <a:ext uri="{FF2B5EF4-FFF2-40B4-BE49-F238E27FC236}">
                <a16:creationId xmlns:a16="http://schemas.microsoft.com/office/drawing/2014/main" id="{11F7AD6F-75F1-BEDC-ACD3-08FE03D37DA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 8" descr="Une image contenant texte, Police, lign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16F7E6C9-5BEC-66D6-3D5A-C803F3475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6849" y="3458408"/>
            <a:ext cx="6524978" cy="951423"/>
          </a:xfrm>
          <a:prstGeom prst="rect">
            <a:avLst/>
          </a:prstGeom>
          <a:ln>
            <a:solidFill>
              <a:srgbClr val="E4E9EB"/>
            </a:solidFill>
          </a:ln>
        </p:spPr>
      </p:pic>
      <p:sp>
        <p:nvSpPr>
          <p:cNvPr id="10" name="Google Shape;76;p15">
            <a:extLst>
              <a:ext uri="{FF2B5EF4-FFF2-40B4-BE49-F238E27FC236}">
                <a16:creationId xmlns:a16="http://schemas.microsoft.com/office/drawing/2014/main" id="{3CF14FAB-B276-3781-8DE2-7566836339F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69053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2396</TotalTime>
  <Words>396</Words>
  <Application>Microsoft Office PowerPoint</Application>
  <PresentationFormat>Affichage à l'écran (16:9)</PresentationFormat>
  <Paragraphs>63</Paragraphs>
  <Slides>8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Inter SemiBold</vt:lpstr>
      <vt:lpstr>Arial</vt:lpstr>
      <vt:lpstr>Inter</vt:lpstr>
      <vt:lpstr>Inter Medium</vt:lpstr>
      <vt:lpstr>Simple Light</vt:lpstr>
      <vt:lpstr>1_Simple Light</vt:lpstr>
      <vt:lpstr>Plan your trip with Kayak </vt:lpstr>
      <vt:lpstr>Contexte et enjeu</vt:lpstr>
      <vt:lpstr>Process et pipeline data</vt:lpstr>
      <vt:lpstr>Données GPS et météo : Choix top 5 des destinations</vt:lpstr>
      <vt:lpstr>Données Booking : Visualisations obtenues à l’issu du scraping </vt:lpstr>
      <vt:lpstr>Merci pour votre attention Des questions ?</vt:lpstr>
      <vt:lpstr>Annexes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Jean-Yves Vuillequez</dc:creator>
  <cp:lastModifiedBy>Jean-Yves Vuillequez</cp:lastModifiedBy>
  <cp:revision>237</cp:revision>
  <dcterms:modified xsi:type="dcterms:W3CDTF">2026-02-11T15:13:16Z</dcterms:modified>
</cp:coreProperties>
</file>

<file path=docProps/thumbnail.jpeg>
</file>